
<file path=[Content_Types].xml><?xml version="1.0" encoding="utf-8"?>
<Types xmlns="http://schemas.openxmlformats.org/package/2006/content-types">
  <Default Extension="emf" ContentType="image/x-emf"/>
  <Default Extension="jfif" ContentType="image/jpeg"/>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1"/>
  </p:sldMasterIdLst>
  <p:notesMasterIdLst>
    <p:notesMasterId r:id="rId10"/>
  </p:notesMasterIdLst>
  <p:sldIdLst>
    <p:sldId id="257" r:id="rId2"/>
    <p:sldId id="259" r:id="rId3"/>
    <p:sldId id="260" r:id="rId4"/>
    <p:sldId id="263" r:id="rId5"/>
    <p:sldId id="277" r:id="rId6"/>
    <p:sldId id="280" r:id="rId7"/>
    <p:sldId id="278" r:id="rId8"/>
    <p:sldId id="276"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F1FEF7-7148-4974-9716-3ED0F1A1FD9C}" v="72" dt="2025-04-02T10:24:08.629"/>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106" d="100"/>
          <a:sy n="106" d="100"/>
        </p:scale>
        <p:origin x="792" y="8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IAN VARRIALE" userId="2a1b7b85-8f35-4a30-858c-1e034350404d" providerId="ADAL" clId="{80F1FEF7-7148-4974-9716-3ED0F1A1FD9C}"/>
    <pc:docChg chg="undo custSel modSld modMainMaster modNotesMaster">
      <pc:chgData name="CHRISTIAN VARRIALE" userId="2a1b7b85-8f35-4a30-858c-1e034350404d" providerId="ADAL" clId="{80F1FEF7-7148-4974-9716-3ED0F1A1FD9C}" dt="2025-04-02T10:24:08.629" v="176"/>
      <pc:docMkLst>
        <pc:docMk/>
      </pc:docMkLst>
      <pc:sldChg chg="addSp delSp modSp mod setBg">
        <pc:chgData name="CHRISTIAN VARRIALE" userId="2a1b7b85-8f35-4a30-858c-1e034350404d" providerId="ADAL" clId="{80F1FEF7-7148-4974-9716-3ED0F1A1FD9C}" dt="2025-04-02T10:19:36.399" v="129" actId="20577"/>
        <pc:sldMkLst>
          <pc:docMk/>
          <pc:sldMk cId="766346819" sldId="257"/>
        </pc:sldMkLst>
        <pc:spChg chg="mod">
          <ac:chgData name="CHRISTIAN VARRIALE" userId="2a1b7b85-8f35-4a30-858c-1e034350404d" providerId="ADAL" clId="{80F1FEF7-7148-4974-9716-3ED0F1A1FD9C}" dt="2025-04-02T10:19:36.399" v="129" actId="20577"/>
          <ac:spMkLst>
            <pc:docMk/>
            <pc:sldMk cId="766346819" sldId="257"/>
            <ac:spMk id="3" creationId="{8409022F-603D-93C7-8F19-4FDBBD50D95F}"/>
          </ac:spMkLst>
        </pc:spChg>
        <pc:picChg chg="add del mod ord">
          <ac:chgData name="CHRISTIAN VARRIALE" userId="2a1b7b85-8f35-4a30-858c-1e034350404d" providerId="ADAL" clId="{80F1FEF7-7148-4974-9716-3ED0F1A1FD9C}" dt="2025-04-01T09:57:40.777" v="82" actId="478"/>
          <ac:picMkLst>
            <pc:docMk/>
            <pc:sldMk cId="766346819" sldId="257"/>
            <ac:picMk id="4" creationId="{922245DF-A2A6-21D8-CAC8-6516F75F3A62}"/>
          </ac:picMkLst>
        </pc:picChg>
        <pc:picChg chg="add mod">
          <ac:chgData name="CHRISTIAN VARRIALE" userId="2a1b7b85-8f35-4a30-858c-1e034350404d" providerId="ADAL" clId="{80F1FEF7-7148-4974-9716-3ED0F1A1FD9C}" dt="2025-04-01T10:02:03.175" v="108"/>
          <ac:picMkLst>
            <pc:docMk/>
            <pc:sldMk cId="766346819" sldId="257"/>
            <ac:picMk id="6" creationId="{3F1C4464-EBFD-CB4C-04C5-7D1CCE0CBFE6}"/>
          </ac:picMkLst>
        </pc:picChg>
        <pc:picChg chg="add mod">
          <ac:chgData name="CHRISTIAN VARRIALE" userId="2a1b7b85-8f35-4a30-858c-1e034350404d" providerId="ADAL" clId="{80F1FEF7-7148-4974-9716-3ED0F1A1FD9C}" dt="2025-04-01T10:02:03.175" v="108"/>
          <ac:picMkLst>
            <pc:docMk/>
            <pc:sldMk cId="766346819" sldId="257"/>
            <ac:picMk id="8" creationId="{290D2B64-79B4-E46C-1C54-7B40F8BC96BC}"/>
          </ac:picMkLst>
        </pc:picChg>
      </pc:sldChg>
      <pc:sldChg chg="addSp delSp modSp mod">
        <pc:chgData name="CHRISTIAN VARRIALE" userId="2a1b7b85-8f35-4a30-858c-1e034350404d" providerId="ADAL" clId="{80F1FEF7-7148-4974-9716-3ED0F1A1FD9C}" dt="2025-04-02T10:23:52.750" v="171"/>
        <pc:sldMkLst>
          <pc:docMk/>
          <pc:sldMk cId="1148622774" sldId="259"/>
        </pc:sldMkLst>
        <pc:spChg chg="mod">
          <ac:chgData name="CHRISTIAN VARRIALE" userId="2a1b7b85-8f35-4a30-858c-1e034350404d" providerId="ADAL" clId="{80F1FEF7-7148-4974-9716-3ED0F1A1FD9C}" dt="2025-04-01T10:02:03.175" v="108"/>
          <ac:spMkLst>
            <pc:docMk/>
            <pc:sldMk cId="1148622774" sldId="259"/>
            <ac:spMk id="2" creationId="{6AB5E22B-7DAF-B9EF-5721-BAEC6506955E}"/>
          </ac:spMkLst>
        </pc:spChg>
        <pc:spChg chg="mod">
          <ac:chgData name="CHRISTIAN VARRIALE" userId="2a1b7b85-8f35-4a30-858c-1e034350404d" providerId="ADAL" clId="{80F1FEF7-7148-4974-9716-3ED0F1A1FD9C}" dt="2025-04-01T10:02:03.175" v="108"/>
          <ac:spMkLst>
            <pc:docMk/>
            <pc:sldMk cId="1148622774" sldId="259"/>
            <ac:spMk id="3" creationId="{7F9DB28B-ADF1-9E56-28EF-CD7F032B1C08}"/>
          </ac:spMkLst>
        </pc:spChg>
        <pc:spChg chg="mod">
          <ac:chgData name="CHRISTIAN VARRIALE" userId="2a1b7b85-8f35-4a30-858c-1e034350404d" providerId="ADAL" clId="{80F1FEF7-7148-4974-9716-3ED0F1A1FD9C}" dt="2025-04-01T10:02:03.175" v="108"/>
          <ac:spMkLst>
            <pc:docMk/>
            <pc:sldMk cId="1148622774" sldId="259"/>
            <ac:spMk id="4" creationId="{9A0D8A55-B9E9-1B0E-128C-68F0FF075607}"/>
          </ac:spMkLst>
        </pc:spChg>
        <pc:spChg chg="mod">
          <ac:chgData name="CHRISTIAN VARRIALE" userId="2a1b7b85-8f35-4a30-858c-1e034350404d" providerId="ADAL" clId="{80F1FEF7-7148-4974-9716-3ED0F1A1FD9C}" dt="2025-04-01T10:02:03.175" v="108"/>
          <ac:spMkLst>
            <pc:docMk/>
            <pc:sldMk cId="1148622774" sldId="259"/>
            <ac:spMk id="5" creationId="{4B90B4DA-8A02-F4B2-00D2-6DFB51F7CD9E}"/>
          </ac:spMkLst>
        </pc:spChg>
        <pc:spChg chg="mod">
          <ac:chgData name="CHRISTIAN VARRIALE" userId="2a1b7b85-8f35-4a30-858c-1e034350404d" providerId="ADAL" clId="{80F1FEF7-7148-4974-9716-3ED0F1A1FD9C}" dt="2025-04-01T10:02:03.175" v="108"/>
          <ac:spMkLst>
            <pc:docMk/>
            <pc:sldMk cId="1148622774" sldId="259"/>
            <ac:spMk id="6" creationId="{692BF5FD-6B4F-794C-E96E-6236248428CB}"/>
          </ac:spMkLst>
        </pc:spChg>
        <pc:spChg chg="add mod">
          <ac:chgData name="CHRISTIAN VARRIALE" userId="2a1b7b85-8f35-4a30-858c-1e034350404d" providerId="ADAL" clId="{80F1FEF7-7148-4974-9716-3ED0F1A1FD9C}" dt="2025-04-02T10:20:12.679" v="138" actId="14100"/>
          <ac:spMkLst>
            <pc:docMk/>
            <pc:sldMk cId="1148622774" sldId="259"/>
            <ac:spMk id="7" creationId="{9BE2A26B-9645-95E2-BF88-28C2890370FC}"/>
          </ac:spMkLst>
        </pc:spChg>
        <pc:spChg chg="add del">
          <ac:chgData name="CHRISTIAN VARRIALE" userId="2a1b7b85-8f35-4a30-858c-1e034350404d" providerId="ADAL" clId="{80F1FEF7-7148-4974-9716-3ED0F1A1FD9C}" dt="2025-04-02T10:23:06.401" v="160" actId="11529"/>
          <ac:spMkLst>
            <pc:docMk/>
            <pc:sldMk cId="1148622774" sldId="259"/>
            <ac:spMk id="12" creationId="{3895743D-D1B5-4BD0-D2E4-58125628F3D9}"/>
          </ac:spMkLst>
        </pc:spChg>
        <pc:picChg chg="add del mod">
          <ac:chgData name="CHRISTIAN VARRIALE" userId="2a1b7b85-8f35-4a30-858c-1e034350404d" providerId="ADAL" clId="{80F1FEF7-7148-4974-9716-3ED0F1A1FD9C}" dt="2025-04-02T10:23:45.735" v="169"/>
          <ac:picMkLst>
            <pc:docMk/>
            <pc:sldMk cId="1148622774" sldId="259"/>
            <ac:picMk id="8" creationId="{76415716-906C-616F-F098-3BC74E6FF29D}"/>
          </ac:picMkLst>
        </pc:picChg>
        <pc:picChg chg="add mod">
          <ac:chgData name="CHRISTIAN VARRIALE" userId="2a1b7b85-8f35-4a30-858c-1e034350404d" providerId="ADAL" clId="{80F1FEF7-7148-4974-9716-3ED0F1A1FD9C}" dt="2025-04-02T10:23:52.750" v="171"/>
          <ac:picMkLst>
            <pc:docMk/>
            <pc:sldMk cId="1148622774" sldId="259"/>
            <ac:picMk id="9" creationId="{9532D2F1-33E7-51C5-0B57-39908DBA2EFB}"/>
          </ac:picMkLst>
        </pc:picChg>
        <pc:picChg chg="add del mod">
          <ac:chgData name="CHRISTIAN VARRIALE" userId="2a1b7b85-8f35-4a30-858c-1e034350404d" providerId="ADAL" clId="{80F1FEF7-7148-4974-9716-3ED0F1A1FD9C}" dt="2025-04-02T10:23:09.044" v="163" actId="478"/>
          <ac:picMkLst>
            <pc:docMk/>
            <pc:sldMk cId="1148622774" sldId="259"/>
            <ac:picMk id="11" creationId="{3D54A355-EB8F-35C9-72CF-1B644C13F2DD}"/>
          </ac:picMkLst>
        </pc:picChg>
      </pc:sldChg>
      <pc:sldChg chg="addSp modSp modNotes">
        <pc:chgData name="CHRISTIAN VARRIALE" userId="2a1b7b85-8f35-4a30-858c-1e034350404d" providerId="ADAL" clId="{80F1FEF7-7148-4974-9716-3ED0F1A1FD9C}" dt="2025-04-02T10:23:58.678" v="172"/>
        <pc:sldMkLst>
          <pc:docMk/>
          <pc:sldMk cId="429479317" sldId="260"/>
        </pc:sldMkLst>
        <pc:spChg chg="add mod">
          <ac:chgData name="CHRISTIAN VARRIALE" userId="2a1b7b85-8f35-4a30-858c-1e034350404d" providerId="ADAL" clId="{80F1FEF7-7148-4974-9716-3ED0F1A1FD9C}" dt="2025-04-02T10:20:15.263" v="139"/>
          <ac:spMkLst>
            <pc:docMk/>
            <pc:sldMk cId="429479317" sldId="260"/>
            <ac:spMk id="3" creationId="{8EABD3D7-D715-7650-ADE6-C653A002C98A}"/>
          </ac:spMkLst>
        </pc:spChg>
        <pc:graphicFrameChg chg="mod">
          <ac:chgData name="CHRISTIAN VARRIALE" userId="2a1b7b85-8f35-4a30-858c-1e034350404d" providerId="ADAL" clId="{80F1FEF7-7148-4974-9716-3ED0F1A1FD9C}" dt="2025-04-01T10:02:03.175" v="108"/>
          <ac:graphicFrameMkLst>
            <pc:docMk/>
            <pc:sldMk cId="429479317" sldId="260"/>
            <ac:graphicFrameMk id="2" creationId="{4A4F7C33-3B6D-F4D1-29BC-679A110145BF}"/>
          </ac:graphicFrameMkLst>
        </pc:graphicFrameChg>
        <pc:picChg chg="add mod">
          <ac:chgData name="CHRISTIAN VARRIALE" userId="2a1b7b85-8f35-4a30-858c-1e034350404d" providerId="ADAL" clId="{80F1FEF7-7148-4974-9716-3ED0F1A1FD9C}" dt="2025-04-02T10:23:58.678" v="172"/>
          <ac:picMkLst>
            <pc:docMk/>
            <pc:sldMk cId="429479317" sldId="260"/>
            <ac:picMk id="4" creationId="{2E39D401-877E-F4E0-EBAD-0F0F808D4C32}"/>
          </ac:picMkLst>
        </pc:picChg>
        <pc:picChg chg="add mod">
          <ac:chgData name="CHRISTIAN VARRIALE" userId="2a1b7b85-8f35-4a30-858c-1e034350404d" providerId="ADAL" clId="{80F1FEF7-7148-4974-9716-3ED0F1A1FD9C}" dt="2025-04-02T10:23:58.678" v="172"/>
          <ac:picMkLst>
            <pc:docMk/>
            <pc:sldMk cId="429479317" sldId="260"/>
            <ac:picMk id="5" creationId="{2F661A85-53AC-EEC6-F1C3-2D1B8498D835}"/>
          </ac:picMkLst>
        </pc:picChg>
      </pc:sldChg>
      <pc:sldChg chg="addSp modSp">
        <pc:chgData name="CHRISTIAN VARRIALE" userId="2a1b7b85-8f35-4a30-858c-1e034350404d" providerId="ADAL" clId="{80F1FEF7-7148-4974-9716-3ED0F1A1FD9C}" dt="2025-04-02T10:24:00.934" v="173"/>
        <pc:sldMkLst>
          <pc:docMk/>
          <pc:sldMk cId="3188984170" sldId="263"/>
        </pc:sldMkLst>
        <pc:spChg chg="add mod">
          <ac:chgData name="CHRISTIAN VARRIALE" userId="2a1b7b85-8f35-4a30-858c-1e034350404d" providerId="ADAL" clId="{80F1FEF7-7148-4974-9716-3ED0F1A1FD9C}" dt="2025-04-02T10:20:17.009" v="140"/>
          <ac:spMkLst>
            <pc:docMk/>
            <pc:sldMk cId="3188984170" sldId="263"/>
            <ac:spMk id="2" creationId="{B33C85D8-AFFD-1AF8-72F2-95AAB0E7070C}"/>
          </ac:spMkLst>
        </pc:spChg>
        <pc:graphicFrameChg chg="mod">
          <ac:chgData name="CHRISTIAN VARRIALE" userId="2a1b7b85-8f35-4a30-858c-1e034350404d" providerId="ADAL" clId="{80F1FEF7-7148-4974-9716-3ED0F1A1FD9C}" dt="2025-04-01T10:02:03.175" v="108"/>
          <ac:graphicFrameMkLst>
            <pc:docMk/>
            <pc:sldMk cId="3188984170" sldId="263"/>
            <ac:graphicFrameMk id="3" creationId="{B112DCC1-30C7-66B0-F39F-F455EB460A22}"/>
          </ac:graphicFrameMkLst>
        </pc:graphicFrameChg>
        <pc:picChg chg="add mod">
          <ac:chgData name="CHRISTIAN VARRIALE" userId="2a1b7b85-8f35-4a30-858c-1e034350404d" providerId="ADAL" clId="{80F1FEF7-7148-4974-9716-3ED0F1A1FD9C}" dt="2025-04-02T10:24:00.934" v="173"/>
          <ac:picMkLst>
            <pc:docMk/>
            <pc:sldMk cId="3188984170" sldId="263"/>
            <ac:picMk id="4" creationId="{6CB8C50A-D70C-4DB3-DDC2-21ED4B807E44}"/>
          </ac:picMkLst>
        </pc:picChg>
        <pc:picChg chg="add mod">
          <ac:chgData name="CHRISTIAN VARRIALE" userId="2a1b7b85-8f35-4a30-858c-1e034350404d" providerId="ADAL" clId="{80F1FEF7-7148-4974-9716-3ED0F1A1FD9C}" dt="2025-04-02T10:24:00.934" v="173"/>
          <ac:picMkLst>
            <pc:docMk/>
            <pc:sldMk cId="3188984170" sldId="263"/>
            <ac:picMk id="5" creationId="{38690A5E-3F34-234A-27A8-CDD32BBB1702}"/>
          </ac:picMkLst>
        </pc:picChg>
      </pc:sldChg>
      <pc:sldChg chg="addSp modSp mod">
        <pc:chgData name="CHRISTIAN VARRIALE" userId="2a1b7b85-8f35-4a30-858c-1e034350404d" providerId="ADAL" clId="{80F1FEF7-7148-4974-9716-3ED0F1A1FD9C}" dt="2025-04-02T10:24:08.629" v="176"/>
        <pc:sldMkLst>
          <pc:docMk/>
          <pc:sldMk cId="83209953" sldId="276"/>
        </pc:sldMkLst>
        <pc:spChg chg="mod">
          <ac:chgData name="CHRISTIAN VARRIALE" userId="2a1b7b85-8f35-4a30-858c-1e034350404d" providerId="ADAL" clId="{80F1FEF7-7148-4974-9716-3ED0F1A1FD9C}" dt="2025-04-01T10:02:03.175" v="108"/>
          <ac:spMkLst>
            <pc:docMk/>
            <pc:sldMk cId="83209953" sldId="276"/>
            <ac:spMk id="2" creationId="{36EA24CC-C277-9963-9074-F5086926EFAF}"/>
          </ac:spMkLst>
        </pc:spChg>
        <pc:spChg chg="mod">
          <ac:chgData name="CHRISTIAN VARRIALE" userId="2a1b7b85-8f35-4a30-858c-1e034350404d" providerId="ADAL" clId="{80F1FEF7-7148-4974-9716-3ED0F1A1FD9C}" dt="2025-04-01T10:02:03.175" v="108"/>
          <ac:spMkLst>
            <pc:docMk/>
            <pc:sldMk cId="83209953" sldId="276"/>
            <ac:spMk id="3" creationId="{1F9AAD8F-1898-492B-8636-03FEC043D790}"/>
          </ac:spMkLst>
        </pc:spChg>
        <pc:spChg chg="add mod">
          <ac:chgData name="CHRISTIAN VARRIALE" userId="2a1b7b85-8f35-4a30-858c-1e034350404d" providerId="ADAL" clId="{80F1FEF7-7148-4974-9716-3ED0F1A1FD9C}" dt="2025-04-02T10:20:29.332" v="145"/>
          <ac:spMkLst>
            <pc:docMk/>
            <pc:sldMk cId="83209953" sldId="276"/>
            <ac:spMk id="4" creationId="{F27FE332-3E6E-9FF8-4263-70B8BFDDDFF4}"/>
          </ac:spMkLst>
        </pc:spChg>
        <pc:picChg chg="add mod">
          <ac:chgData name="CHRISTIAN VARRIALE" userId="2a1b7b85-8f35-4a30-858c-1e034350404d" providerId="ADAL" clId="{80F1FEF7-7148-4974-9716-3ED0F1A1FD9C}" dt="2025-04-02T10:24:08.629" v="176"/>
          <ac:picMkLst>
            <pc:docMk/>
            <pc:sldMk cId="83209953" sldId="276"/>
            <ac:picMk id="5" creationId="{3E9CE4B8-CFC8-4E6F-58B3-96E788139C6F}"/>
          </ac:picMkLst>
        </pc:picChg>
        <pc:picChg chg="add mod">
          <ac:chgData name="CHRISTIAN VARRIALE" userId="2a1b7b85-8f35-4a30-858c-1e034350404d" providerId="ADAL" clId="{80F1FEF7-7148-4974-9716-3ED0F1A1FD9C}" dt="2025-04-02T10:24:08.629" v="176"/>
          <ac:picMkLst>
            <pc:docMk/>
            <pc:sldMk cId="83209953" sldId="276"/>
            <ac:picMk id="6" creationId="{191A9455-39D6-A467-E077-E274DADCDFC1}"/>
          </ac:picMkLst>
        </pc:picChg>
      </pc:sldChg>
      <pc:sldChg chg="addSp modSp mod">
        <pc:chgData name="CHRISTIAN VARRIALE" userId="2a1b7b85-8f35-4a30-858c-1e034350404d" providerId="ADAL" clId="{80F1FEF7-7148-4974-9716-3ED0F1A1FD9C}" dt="2025-04-02T10:24:03.429" v="174"/>
        <pc:sldMkLst>
          <pc:docMk/>
          <pc:sldMk cId="843983798" sldId="277"/>
        </pc:sldMkLst>
        <pc:spChg chg="mod">
          <ac:chgData name="CHRISTIAN VARRIALE" userId="2a1b7b85-8f35-4a30-858c-1e034350404d" providerId="ADAL" clId="{80F1FEF7-7148-4974-9716-3ED0F1A1FD9C}" dt="2025-04-01T10:02:03.175" v="108"/>
          <ac:spMkLst>
            <pc:docMk/>
            <pc:sldMk cId="843983798" sldId="277"/>
            <ac:spMk id="2" creationId="{16E42582-9837-1816-A436-A80FCC913157}"/>
          </ac:spMkLst>
        </pc:spChg>
        <pc:spChg chg="mod">
          <ac:chgData name="CHRISTIAN VARRIALE" userId="2a1b7b85-8f35-4a30-858c-1e034350404d" providerId="ADAL" clId="{80F1FEF7-7148-4974-9716-3ED0F1A1FD9C}" dt="2025-04-01T10:02:03.175" v="108"/>
          <ac:spMkLst>
            <pc:docMk/>
            <pc:sldMk cId="843983798" sldId="277"/>
            <ac:spMk id="3" creationId="{DEE6EA2C-7614-57E2-8D9C-27D156F0CC57}"/>
          </ac:spMkLst>
        </pc:spChg>
        <pc:spChg chg="add mod">
          <ac:chgData name="CHRISTIAN VARRIALE" userId="2a1b7b85-8f35-4a30-858c-1e034350404d" providerId="ADAL" clId="{80F1FEF7-7148-4974-9716-3ED0F1A1FD9C}" dt="2025-04-02T10:20:18.678" v="141"/>
          <ac:spMkLst>
            <pc:docMk/>
            <pc:sldMk cId="843983798" sldId="277"/>
            <ac:spMk id="4" creationId="{E2C8CC6E-A035-8B47-EC31-D5C232113FEE}"/>
          </ac:spMkLst>
        </pc:spChg>
        <pc:picChg chg="add mod">
          <ac:chgData name="CHRISTIAN VARRIALE" userId="2a1b7b85-8f35-4a30-858c-1e034350404d" providerId="ADAL" clId="{80F1FEF7-7148-4974-9716-3ED0F1A1FD9C}" dt="2025-04-02T10:24:03.429" v="174"/>
          <ac:picMkLst>
            <pc:docMk/>
            <pc:sldMk cId="843983798" sldId="277"/>
            <ac:picMk id="5" creationId="{5B709ED0-6E01-B6A3-08D7-C9FFBA673641}"/>
          </ac:picMkLst>
        </pc:picChg>
        <pc:picChg chg="add mod">
          <ac:chgData name="CHRISTIAN VARRIALE" userId="2a1b7b85-8f35-4a30-858c-1e034350404d" providerId="ADAL" clId="{80F1FEF7-7148-4974-9716-3ED0F1A1FD9C}" dt="2025-04-02T10:24:03.429" v="174"/>
          <ac:picMkLst>
            <pc:docMk/>
            <pc:sldMk cId="843983798" sldId="277"/>
            <ac:picMk id="6" creationId="{014011D7-277C-FA7C-A358-DA82D06BA29C}"/>
          </ac:picMkLst>
        </pc:picChg>
      </pc:sldChg>
      <pc:sldChg chg="addSp modSp mod">
        <pc:chgData name="CHRISTIAN VARRIALE" userId="2a1b7b85-8f35-4a30-858c-1e034350404d" providerId="ADAL" clId="{80F1FEF7-7148-4974-9716-3ED0F1A1FD9C}" dt="2025-04-02T10:24:06.860" v="175"/>
        <pc:sldMkLst>
          <pc:docMk/>
          <pc:sldMk cId="1911778477" sldId="278"/>
        </pc:sldMkLst>
        <pc:spChg chg="mod">
          <ac:chgData name="CHRISTIAN VARRIALE" userId="2a1b7b85-8f35-4a30-858c-1e034350404d" providerId="ADAL" clId="{80F1FEF7-7148-4974-9716-3ED0F1A1FD9C}" dt="2025-04-01T10:02:03.175" v="108"/>
          <ac:spMkLst>
            <pc:docMk/>
            <pc:sldMk cId="1911778477" sldId="278"/>
            <ac:spMk id="2" creationId="{C30EA16F-E185-62FB-67E7-F1371D71E506}"/>
          </ac:spMkLst>
        </pc:spChg>
        <pc:spChg chg="mod">
          <ac:chgData name="CHRISTIAN VARRIALE" userId="2a1b7b85-8f35-4a30-858c-1e034350404d" providerId="ADAL" clId="{80F1FEF7-7148-4974-9716-3ED0F1A1FD9C}" dt="2025-04-01T10:02:03.175" v="108"/>
          <ac:spMkLst>
            <pc:docMk/>
            <pc:sldMk cId="1911778477" sldId="278"/>
            <ac:spMk id="3" creationId="{C4B28C2D-895E-C8A8-CC65-A05FA3E3E7F3}"/>
          </ac:spMkLst>
        </pc:spChg>
        <pc:spChg chg="add mod">
          <ac:chgData name="CHRISTIAN VARRIALE" userId="2a1b7b85-8f35-4a30-858c-1e034350404d" providerId="ADAL" clId="{80F1FEF7-7148-4974-9716-3ED0F1A1FD9C}" dt="2025-04-02T10:20:27.749" v="144"/>
          <ac:spMkLst>
            <pc:docMk/>
            <pc:sldMk cId="1911778477" sldId="278"/>
            <ac:spMk id="4" creationId="{BB3A79C7-6943-7DB7-F157-87D0EC2C0C37}"/>
          </ac:spMkLst>
        </pc:spChg>
        <pc:picChg chg="add mod">
          <ac:chgData name="CHRISTIAN VARRIALE" userId="2a1b7b85-8f35-4a30-858c-1e034350404d" providerId="ADAL" clId="{80F1FEF7-7148-4974-9716-3ED0F1A1FD9C}" dt="2025-04-02T10:24:06.860" v="175"/>
          <ac:picMkLst>
            <pc:docMk/>
            <pc:sldMk cId="1911778477" sldId="278"/>
            <ac:picMk id="5" creationId="{068983A3-ACC1-8B95-3822-754B927F6C86}"/>
          </ac:picMkLst>
        </pc:picChg>
        <pc:picChg chg="add mod">
          <ac:chgData name="CHRISTIAN VARRIALE" userId="2a1b7b85-8f35-4a30-858c-1e034350404d" providerId="ADAL" clId="{80F1FEF7-7148-4974-9716-3ED0F1A1FD9C}" dt="2025-04-02T10:24:06.860" v="175"/>
          <ac:picMkLst>
            <pc:docMk/>
            <pc:sldMk cId="1911778477" sldId="278"/>
            <ac:picMk id="6" creationId="{29392977-53B9-A170-6D1A-683C68F064D4}"/>
          </ac:picMkLst>
        </pc:picChg>
      </pc:sldChg>
      <pc:sldChg chg="addSp modSp mod">
        <pc:chgData name="CHRISTIAN VARRIALE" userId="2a1b7b85-8f35-4a30-858c-1e034350404d" providerId="ADAL" clId="{80F1FEF7-7148-4974-9716-3ED0F1A1FD9C}" dt="2025-04-02T10:20:26.010" v="143" actId="1076"/>
        <pc:sldMkLst>
          <pc:docMk/>
          <pc:sldMk cId="2787240369" sldId="280"/>
        </pc:sldMkLst>
        <pc:spChg chg="mod">
          <ac:chgData name="CHRISTIAN VARRIALE" userId="2a1b7b85-8f35-4a30-858c-1e034350404d" providerId="ADAL" clId="{80F1FEF7-7148-4974-9716-3ED0F1A1FD9C}" dt="2025-04-01T10:02:03.175" v="108"/>
          <ac:spMkLst>
            <pc:docMk/>
            <pc:sldMk cId="2787240369" sldId="280"/>
            <ac:spMk id="2" creationId="{05CFBF63-A9BD-53BD-DDA3-2961DA3554C3}"/>
          </ac:spMkLst>
        </pc:spChg>
        <pc:spChg chg="add mod">
          <ac:chgData name="CHRISTIAN VARRIALE" userId="2a1b7b85-8f35-4a30-858c-1e034350404d" providerId="ADAL" clId="{80F1FEF7-7148-4974-9716-3ED0F1A1FD9C}" dt="2025-04-02T10:20:26.010" v="143" actId="1076"/>
          <ac:spMkLst>
            <pc:docMk/>
            <pc:sldMk cId="2787240369" sldId="280"/>
            <ac:spMk id="3" creationId="{4A84A9A6-3C85-D4B1-D50F-478F4A9AAF7B}"/>
          </ac:spMkLst>
        </pc:spChg>
        <pc:graphicFrameChg chg="mod">
          <ac:chgData name="CHRISTIAN VARRIALE" userId="2a1b7b85-8f35-4a30-858c-1e034350404d" providerId="ADAL" clId="{80F1FEF7-7148-4974-9716-3ED0F1A1FD9C}" dt="2025-04-01T10:02:03.175" v="108"/>
          <ac:graphicFrameMkLst>
            <pc:docMk/>
            <pc:sldMk cId="2787240369" sldId="280"/>
            <ac:graphicFrameMk id="4" creationId="{64BA7BC8-2524-3F76-BCDA-AE0738F574E6}"/>
          </ac:graphicFrameMkLst>
        </pc:graphicFrameChg>
      </pc:sldChg>
      <pc:sldMasterChg chg="modSp modSldLayout">
        <pc:chgData name="CHRISTIAN VARRIALE" userId="2a1b7b85-8f35-4a30-858c-1e034350404d" providerId="ADAL" clId="{80F1FEF7-7148-4974-9716-3ED0F1A1FD9C}" dt="2025-04-01T10:02:03.175" v="108"/>
        <pc:sldMasterMkLst>
          <pc:docMk/>
          <pc:sldMasterMk cId="1255733573" sldId="2147483697"/>
        </pc:sldMasterMkLst>
        <pc:spChg chg="mod">
          <ac:chgData name="CHRISTIAN VARRIALE" userId="2a1b7b85-8f35-4a30-858c-1e034350404d" providerId="ADAL" clId="{80F1FEF7-7148-4974-9716-3ED0F1A1FD9C}" dt="2025-04-01T10:01:45.459" v="96"/>
          <ac:spMkLst>
            <pc:docMk/>
            <pc:sldMasterMk cId="1255733573" sldId="2147483697"/>
            <ac:spMk id="2" creationId="{00000000-0000-0000-0000-000000000000}"/>
          </ac:spMkLst>
        </pc:spChg>
        <pc:spChg chg="mod">
          <ac:chgData name="CHRISTIAN VARRIALE" userId="2a1b7b85-8f35-4a30-858c-1e034350404d" providerId="ADAL" clId="{80F1FEF7-7148-4974-9716-3ED0F1A1FD9C}" dt="2025-04-01T10:02:03.175" v="108"/>
          <ac:spMkLst>
            <pc:docMk/>
            <pc:sldMasterMk cId="1255733573" sldId="2147483697"/>
            <ac:spMk id="3" creationId="{00000000-0000-0000-0000-000000000000}"/>
          </ac:spMkLst>
        </pc:spChg>
        <pc:spChg chg="mod">
          <ac:chgData name="CHRISTIAN VARRIALE" userId="2a1b7b85-8f35-4a30-858c-1e034350404d" providerId="ADAL" clId="{80F1FEF7-7148-4974-9716-3ED0F1A1FD9C}" dt="2025-04-01T10:02:03.175" v="108"/>
          <ac:spMkLst>
            <pc:docMk/>
            <pc:sldMasterMk cId="1255733573" sldId="2147483697"/>
            <ac:spMk id="4" creationId="{00000000-0000-0000-0000-000000000000}"/>
          </ac:spMkLst>
        </pc:spChg>
        <pc:spChg chg="mod">
          <ac:chgData name="CHRISTIAN VARRIALE" userId="2a1b7b85-8f35-4a30-858c-1e034350404d" providerId="ADAL" clId="{80F1FEF7-7148-4974-9716-3ED0F1A1FD9C}" dt="2025-04-01T10:02:03.175" v="108"/>
          <ac:spMkLst>
            <pc:docMk/>
            <pc:sldMasterMk cId="1255733573" sldId="2147483697"/>
            <ac:spMk id="5" creationId="{00000000-0000-0000-0000-000000000000}"/>
          </ac:spMkLst>
        </pc:spChg>
        <pc:spChg chg="mod">
          <ac:chgData name="CHRISTIAN VARRIALE" userId="2a1b7b85-8f35-4a30-858c-1e034350404d" providerId="ADAL" clId="{80F1FEF7-7148-4974-9716-3ED0F1A1FD9C}" dt="2025-04-01T10:02:03.175" v="108"/>
          <ac:spMkLst>
            <pc:docMk/>
            <pc:sldMasterMk cId="1255733573" sldId="2147483697"/>
            <ac:spMk id="6" creationId="{00000000-0000-0000-0000-000000000000}"/>
          </ac:spMkLst>
        </pc:spChg>
        <pc:spChg chg="mod">
          <ac:chgData name="CHRISTIAN VARRIALE" userId="2a1b7b85-8f35-4a30-858c-1e034350404d" providerId="ADAL" clId="{80F1FEF7-7148-4974-9716-3ED0F1A1FD9C}" dt="2025-04-01T10:02:03.175" v="108"/>
          <ac:spMkLst>
            <pc:docMk/>
            <pc:sldMasterMk cId="1255733573" sldId="2147483697"/>
            <ac:spMk id="19" creationId="{00000000-0000-0000-0000-000000000000}"/>
          </ac:spMkLst>
        </pc:spChg>
        <pc:spChg chg="mod">
          <ac:chgData name="CHRISTIAN VARRIALE" userId="2a1b7b85-8f35-4a30-858c-1e034350404d" providerId="ADAL" clId="{80F1FEF7-7148-4974-9716-3ED0F1A1FD9C}" dt="2025-04-01T10:02:03.175" v="108"/>
          <ac:spMkLst>
            <pc:docMk/>
            <pc:sldMasterMk cId="1255733573" sldId="2147483697"/>
            <ac:spMk id="22" creationId="{00000000-0000-0000-0000-000000000000}"/>
          </ac:spMkLst>
        </pc:spChg>
        <pc:spChg chg="mod">
          <ac:chgData name="CHRISTIAN VARRIALE" userId="2a1b7b85-8f35-4a30-858c-1e034350404d" providerId="ADAL" clId="{80F1FEF7-7148-4974-9716-3ED0F1A1FD9C}" dt="2025-04-01T10:01:45.459" v="96"/>
          <ac:spMkLst>
            <pc:docMk/>
            <pc:sldMasterMk cId="1255733573" sldId="2147483697"/>
            <ac:spMk id="24" creationId="{00000000-0000-0000-0000-000000000000}"/>
          </ac:spMkLst>
        </pc:spChg>
        <pc:spChg chg="mod">
          <ac:chgData name="CHRISTIAN VARRIALE" userId="2a1b7b85-8f35-4a30-858c-1e034350404d" providerId="ADAL" clId="{80F1FEF7-7148-4974-9716-3ED0F1A1FD9C}" dt="2025-04-01T10:02:03.175" v="108"/>
          <ac:spMkLst>
            <pc:docMk/>
            <pc:sldMasterMk cId="1255733573" sldId="2147483697"/>
            <ac:spMk id="25" creationId="{00000000-0000-0000-0000-000000000000}"/>
          </ac:spMkLst>
        </pc:spChg>
        <pc:spChg chg="mod">
          <ac:chgData name="CHRISTIAN VARRIALE" userId="2a1b7b85-8f35-4a30-858c-1e034350404d" providerId="ADAL" clId="{80F1FEF7-7148-4974-9716-3ED0F1A1FD9C}" dt="2025-04-01T10:02:03.175" v="108"/>
          <ac:spMkLst>
            <pc:docMk/>
            <pc:sldMasterMk cId="1255733573" sldId="2147483697"/>
            <ac:spMk id="26" creationId="{00000000-0000-0000-0000-000000000000}"/>
          </ac:spMkLst>
        </pc:spChg>
        <pc:spChg chg="mod">
          <ac:chgData name="CHRISTIAN VARRIALE" userId="2a1b7b85-8f35-4a30-858c-1e034350404d" providerId="ADAL" clId="{80F1FEF7-7148-4974-9716-3ED0F1A1FD9C}" dt="2025-04-01T10:02:03.175" v="108"/>
          <ac:spMkLst>
            <pc:docMk/>
            <pc:sldMasterMk cId="1255733573" sldId="2147483697"/>
            <ac:spMk id="27" creationId="{00000000-0000-0000-0000-000000000000}"/>
          </ac:spMkLst>
        </pc:spChg>
        <pc:spChg chg="mod">
          <ac:chgData name="CHRISTIAN VARRIALE" userId="2a1b7b85-8f35-4a30-858c-1e034350404d" providerId="ADAL" clId="{80F1FEF7-7148-4974-9716-3ED0F1A1FD9C}" dt="2025-04-01T10:02:03.175" v="108"/>
          <ac:spMkLst>
            <pc:docMk/>
            <pc:sldMasterMk cId="1255733573" sldId="2147483697"/>
            <ac:spMk id="28" creationId="{00000000-0000-0000-0000-000000000000}"/>
          </ac:spMkLst>
        </pc:spChg>
        <pc:sldLayoutChg chg="modSp">
          <pc:chgData name="CHRISTIAN VARRIALE" userId="2a1b7b85-8f35-4a30-858c-1e034350404d" providerId="ADAL" clId="{80F1FEF7-7148-4974-9716-3ED0F1A1FD9C}" dt="2025-04-01T10:02:03.175" v="108"/>
          <pc:sldLayoutMkLst>
            <pc:docMk/>
            <pc:sldMasterMk cId="1255733573" sldId="2147483697"/>
            <pc:sldLayoutMk cId="1944908794" sldId="2147483698"/>
          </pc:sldLayoutMkLst>
          <pc:spChg chg="mod">
            <ac:chgData name="CHRISTIAN VARRIALE" userId="2a1b7b85-8f35-4a30-858c-1e034350404d" providerId="ADAL" clId="{80F1FEF7-7148-4974-9716-3ED0F1A1FD9C}" dt="2025-04-01T10:02:03.175" v="108"/>
            <ac:spMkLst>
              <pc:docMk/>
              <pc:sldMasterMk cId="1255733573" sldId="2147483697"/>
              <pc:sldLayoutMk cId="1944908794" sldId="2147483698"/>
              <ac:spMk id="2" creationId="{00000000-0000-0000-0000-000000000000}"/>
            </ac:spMkLst>
          </pc:spChg>
          <pc:spChg chg="mod">
            <ac:chgData name="CHRISTIAN VARRIALE" userId="2a1b7b85-8f35-4a30-858c-1e034350404d" providerId="ADAL" clId="{80F1FEF7-7148-4974-9716-3ED0F1A1FD9C}" dt="2025-04-01T10:02:03.175" v="108"/>
            <ac:spMkLst>
              <pc:docMk/>
              <pc:sldMasterMk cId="1255733573" sldId="2147483697"/>
              <pc:sldLayoutMk cId="1944908794" sldId="2147483698"/>
              <ac:spMk id="3" creationId="{00000000-0000-0000-0000-000000000000}"/>
            </ac:spMkLst>
          </pc:spChg>
          <pc:spChg chg="mod">
            <ac:chgData name="CHRISTIAN VARRIALE" userId="2a1b7b85-8f35-4a30-858c-1e034350404d" providerId="ADAL" clId="{80F1FEF7-7148-4974-9716-3ED0F1A1FD9C}" dt="2025-04-01T10:02:03.175" v="108"/>
            <ac:spMkLst>
              <pc:docMk/>
              <pc:sldMasterMk cId="1255733573" sldId="2147483697"/>
              <pc:sldLayoutMk cId="1944908794" sldId="2147483698"/>
              <ac:spMk id="15" creationId="{00000000-0000-0000-0000-000000000000}"/>
            </ac:spMkLst>
          </pc:spChg>
          <pc:spChg chg="mod">
            <ac:chgData name="CHRISTIAN VARRIALE" userId="2a1b7b85-8f35-4a30-858c-1e034350404d" providerId="ADAL" clId="{80F1FEF7-7148-4974-9716-3ED0F1A1FD9C}" dt="2025-04-01T10:02:03.175" v="108"/>
            <ac:spMkLst>
              <pc:docMk/>
              <pc:sldMasterMk cId="1255733573" sldId="2147483697"/>
              <pc:sldLayoutMk cId="1944908794" sldId="2147483698"/>
              <ac:spMk id="21" creationId="{00000000-0000-0000-0000-000000000000}"/>
            </ac:spMkLst>
          </pc:spChg>
          <pc:spChg chg="mod">
            <ac:chgData name="CHRISTIAN VARRIALE" userId="2a1b7b85-8f35-4a30-858c-1e034350404d" providerId="ADAL" clId="{80F1FEF7-7148-4974-9716-3ED0F1A1FD9C}" dt="2025-04-01T10:02:03.175" v="108"/>
            <ac:spMkLst>
              <pc:docMk/>
              <pc:sldMasterMk cId="1255733573" sldId="2147483697"/>
              <pc:sldLayoutMk cId="1944908794" sldId="2147483698"/>
              <ac:spMk id="22" creationId="{00000000-0000-0000-0000-000000000000}"/>
            </ac:spMkLst>
          </pc:spChg>
          <pc:spChg chg="mod">
            <ac:chgData name="CHRISTIAN VARRIALE" userId="2a1b7b85-8f35-4a30-858c-1e034350404d" providerId="ADAL" clId="{80F1FEF7-7148-4974-9716-3ED0F1A1FD9C}" dt="2025-04-01T10:02:03.175" v="108"/>
            <ac:spMkLst>
              <pc:docMk/>
              <pc:sldMasterMk cId="1255733573" sldId="2147483697"/>
              <pc:sldLayoutMk cId="1944908794" sldId="2147483698"/>
              <ac:spMk id="23" creationId="{00000000-0000-0000-0000-000000000000}"/>
            </ac:spMkLst>
          </pc:spChg>
          <pc:spChg chg="mod">
            <ac:chgData name="CHRISTIAN VARRIALE" userId="2a1b7b85-8f35-4a30-858c-1e034350404d" providerId="ADAL" clId="{80F1FEF7-7148-4974-9716-3ED0F1A1FD9C}" dt="2025-04-01T10:02:03.175" v="108"/>
            <ac:spMkLst>
              <pc:docMk/>
              <pc:sldMasterMk cId="1255733573" sldId="2147483697"/>
              <pc:sldLayoutMk cId="1944908794" sldId="2147483698"/>
              <ac:spMk id="24" creationId="{00000000-0000-0000-0000-000000000000}"/>
            </ac:spMkLst>
          </pc:spChg>
          <pc:spChg chg="mod">
            <ac:chgData name="CHRISTIAN VARRIALE" userId="2a1b7b85-8f35-4a30-858c-1e034350404d" providerId="ADAL" clId="{80F1FEF7-7148-4974-9716-3ED0F1A1FD9C}" dt="2025-04-01T10:02:03.175" v="108"/>
            <ac:spMkLst>
              <pc:docMk/>
              <pc:sldMasterMk cId="1255733573" sldId="2147483697"/>
              <pc:sldLayoutMk cId="1944908794" sldId="2147483698"/>
              <ac:spMk id="25" creationId="{00000000-0000-0000-0000-000000000000}"/>
            </ac:spMkLst>
          </pc:spChg>
          <pc:spChg chg="mod">
            <ac:chgData name="CHRISTIAN VARRIALE" userId="2a1b7b85-8f35-4a30-858c-1e034350404d" providerId="ADAL" clId="{80F1FEF7-7148-4974-9716-3ED0F1A1FD9C}" dt="2025-04-01T10:02:03.175" v="108"/>
            <ac:spMkLst>
              <pc:docMk/>
              <pc:sldMasterMk cId="1255733573" sldId="2147483697"/>
              <pc:sldLayoutMk cId="1944908794" sldId="2147483698"/>
              <ac:spMk id="26" creationId="{00000000-0000-0000-0000-000000000000}"/>
            </ac:spMkLst>
          </pc:spChg>
          <pc:spChg chg="mod">
            <ac:chgData name="CHRISTIAN VARRIALE" userId="2a1b7b85-8f35-4a30-858c-1e034350404d" providerId="ADAL" clId="{80F1FEF7-7148-4974-9716-3ED0F1A1FD9C}" dt="2025-04-01T10:02:03.175" v="108"/>
            <ac:spMkLst>
              <pc:docMk/>
              <pc:sldMasterMk cId="1255733573" sldId="2147483697"/>
              <pc:sldLayoutMk cId="1944908794" sldId="2147483698"/>
              <ac:spMk id="27" creationId="{00000000-0000-0000-0000-000000000000}"/>
            </ac:spMkLst>
          </pc:spChg>
        </pc:sldLayoutChg>
        <pc:sldLayoutChg chg="modSp">
          <pc:chgData name="CHRISTIAN VARRIALE" userId="2a1b7b85-8f35-4a30-858c-1e034350404d" providerId="ADAL" clId="{80F1FEF7-7148-4974-9716-3ED0F1A1FD9C}" dt="2025-04-01T10:02:03.175" v="108"/>
          <pc:sldLayoutMkLst>
            <pc:docMk/>
            <pc:sldMasterMk cId="1255733573" sldId="2147483697"/>
            <pc:sldLayoutMk cId="3884082443" sldId="2147483700"/>
          </pc:sldLayoutMkLst>
          <pc:spChg chg="mod">
            <ac:chgData name="CHRISTIAN VARRIALE" userId="2a1b7b85-8f35-4a30-858c-1e034350404d" providerId="ADAL" clId="{80F1FEF7-7148-4974-9716-3ED0F1A1FD9C}" dt="2025-04-01T10:02:03.175" v="108"/>
            <ac:spMkLst>
              <pc:docMk/>
              <pc:sldMasterMk cId="1255733573" sldId="2147483697"/>
              <pc:sldLayoutMk cId="3884082443" sldId="2147483700"/>
              <ac:spMk id="2" creationId="{00000000-0000-0000-0000-000000000000}"/>
            </ac:spMkLst>
          </pc:spChg>
          <pc:spChg chg="mod">
            <ac:chgData name="CHRISTIAN VARRIALE" userId="2a1b7b85-8f35-4a30-858c-1e034350404d" providerId="ADAL" clId="{80F1FEF7-7148-4974-9716-3ED0F1A1FD9C}" dt="2025-04-01T10:02:03.175" v="108"/>
            <ac:spMkLst>
              <pc:docMk/>
              <pc:sldMasterMk cId="1255733573" sldId="2147483697"/>
              <pc:sldLayoutMk cId="3884082443" sldId="2147483700"/>
              <ac:spMk id="3" creationId="{00000000-0000-0000-0000-000000000000}"/>
            </ac:spMkLst>
          </pc:spChg>
        </pc:sldLayoutChg>
        <pc:sldLayoutChg chg="modSp">
          <pc:chgData name="CHRISTIAN VARRIALE" userId="2a1b7b85-8f35-4a30-858c-1e034350404d" providerId="ADAL" clId="{80F1FEF7-7148-4974-9716-3ED0F1A1FD9C}" dt="2025-04-01T10:02:03.175" v="108"/>
          <pc:sldLayoutMkLst>
            <pc:docMk/>
            <pc:sldMasterMk cId="1255733573" sldId="2147483697"/>
            <pc:sldLayoutMk cId="946967365" sldId="2147483701"/>
          </pc:sldLayoutMkLst>
          <pc:spChg chg="mod">
            <ac:chgData name="CHRISTIAN VARRIALE" userId="2a1b7b85-8f35-4a30-858c-1e034350404d" providerId="ADAL" clId="{80F1FEF7-7148-4974-9716-3ED0F1A1FD9C}" dt="2025-04-01T10:02:03.175" v="108"/>
            <ac:spMkLst>
              <pc:docMk/>
              <pc:sldMasterMk cId="1255733573" sldId="2147483697"/>
              <pc:sldLayoutMk cId="946967365" sldId="2147483701"/>
              <ac:spMk id="3" creationId="{00000000-0000-0000-0000-000000000000}"/>
            </ac:spMkLst>
          </pc:spChg>
          <pc:spChg chg="mod">
            <ac:chgData name="CHRISTIAN VARRIALE" userId="2a1b7b85-8f35-4a30-858c-1e034350404d" providerId="ADAL" clId="{80F1FEF7-7148-4974-9716-3ED0F1A1FD9C}" dt="2025-04-01T10:02:03.175" v="108"/>
            <ac:spMkLst>
              <pc:docMk/>
              <pc:sldMasterMk cId="1255733573" sldId="2147483697"/>
              <pc:sldLayoutMk cId="946967365" sldId="2147483701"/>
              <ac:spMk id="4" creationId="{00000000-0000-0000-0000-000000000000}"/>
            </ac:spMkLst>
          </pc:spChg>
        </pc:sldLayoutChg>
        <pc:sldLayoutChg chg="modSp">
          <pc:chgData name="CHRISTIAN VARRIALE" userId="2a1b7b85-8f35-4a30-858c-1e034350404d" providerId="ADAL" clId="{80F1FEF7-7148-4974-9716-3ED0F1A1FD9C}" dt="2025-04-01T10:02:03.175" v="108"/>
          <pc:sldLayoutMkLst>
            <pc:docMk/>
            <pc:sldMasterMk cId="1255733573" sldId="2147483697"/>
            <pc:sldLayoutMk cId="4136829494" sldId="2147483702"/>
          </pc:sldLayoutMkLst>
          <pc:spChg chg="mod">
            <ac:chgData name="CHRISTIAN VARRIALE" userId="2a1b7b85-8f35-4a30-858c-1e034350404d" providerId="ADAL" clId="{80F1FEF7-7148-4974-9716-3ED0F1A1FD9C}" dt="2025-04-01T10:02:03.175" v="108"/>
            <ac:spMkLst>
              <pc:docMk/>
              <pc:sldMasterMk cId="1255733573" sldId="2147483697"/>
              <pc:sldLayoutMk cId="4136829494" sldId="2147483702"/>
              <ac:spMk id="3" creationId="{00000000-0000-0000-0000-000000000000}"/>
            </ac:spMkLst>
          </pc:spChg>
          <pc:spChg chg="mod">
            <ac:chgData name="CHRISTIAN VARRIALE" userId="2a1b7b85-8f35-4a30-858c-1e034350404d" providerId="ADAL" clId="{80F1FEF7-7148-4974-9716-3ED0F1A1FD9C}" dt="2025-04-01T10:02:03.175" v="108"/>
            <ac:spMkLst>
              <pc:docMk/>
              <pc:sldMasterMk cId="1255733573" sldId="2147483697"/>
              <pc:sldLayoutMk cId="4136829494" sldId="2147483702"/>
              <ac:spMk id="4" creationId="{00000000-0000-0000-0000-000000000000}"/>
            </ac:spMkLst>
          </pc:spChg>
          <pc:spChg chg="mod">
            <ac:chgData name="CHRISTIAN VARRIALE" userId="2a1b7b85-8f35-4a30-858c-1e034350404d" providerId="ADAL" clId="{80F1FEF7-7148-4974-9716-3ED0F1A1FD9C}" dt="2025-04-01T10:02:03.175" v="108"/>
            <ac:spMkLst>
              <pc:docMk/>
              <pc:sldMasterMk cId="1255733573" sldId="2147483697"/>
              <pc:sldLayoutMk cId="4136829494" sldId="2147483702"/>
              <ac:spMk id="5" creationId="{00000000-0000-0000-0000-000000000000}"/>
            </ac:spMkLst>
          </pc:spChg>
          <pc:spChg chg="mod">
            <ac:chgData name="CHRISTIAN VARRIALE" userId="2a1b7b85-8f35-4a30-858c-1e034350404d" providerId="ADAL" clId="{80F1FEF7-7148-4974-9716-3ED0F1A1FD9C}" dt="2025-04-01T10:02:03.175" v="108"/>
            <ac:spMkLst>
              <pc:docMk/>
              <pc:sldMasterMk cId="1255733573" sldId="2147483697"/>
              <pc:sldLayoutMk cId="4136829494" sldId="2147483702"/>
              <ac:spMk id="6" creationId="{00000000-0000-0000-0000-000000000000}"/>
            </ac:spMkLst>
          </pc:spChg>
        </pc:sldLayoutChg>
        <pc:sldLayoutChg chg="modSp">
          <pc:chgData name="CHRISTIAN VARRIALE" userId="2a1b7b85-8f35-4a30-858c-1e034350404d" providerId="ADAL" clId="{80F1FEF7-7148-4974-9716-3ED0F1A1FD9C}" dt="2025-04-01T10:02:03.175" v="108"/>
          <pc:sldLayoutMkLst>
            <pc:docMk/>
            <pc:sldMasterMk cId="1255733573" sldId="2147483697"/>
            <pc:sldLayoutMk cId="1460573150" sldId="2147483703"/>
          </pc:sldLayoutMkLst>
          <pc:spChg chg="mod">
            <ac:chgData name="CHRISTIAN VARRIALE" userId="2a1b7b85-8f35-4a30-858c-1e034350404d" providerId="ADAL" clId="{80F1FEF7-7148-4974-9716-3ED0F1A1FD9C}" dt="2025-04-01T10:02:03.175" v="108"/>
            <ac:spMkLst>
              <pc:docMk/>
              <pc:sldMasterMk cId="1255733573" sldId="2147483697"/>
              <pc:sldLayoutMk cId="1460573150" sldId="2147483703"/>
              <ac:spMk id="2" creationId="{00000000-0000-0000-0000-000000000000}"/>
            </ac:spMkLst>
          </pc:spChg>
        </pc:sldLayoutChg>
        <pc:sldLayoutChg chg="modSp">
          <pc:chgData name="CHRISTIAN VARRIALE" userId="2a1b7b85-8f35-4a30-858c-1e034350404d" providerId="ADAL" clId="{80F1FEF7-7148-4974-9716-3ED0F1A1FD9C}" dt="2025-04-01T10:02:03.175" v="108"/>
          <pc:sldLayoutMkLst>
            <pc:docMk/>
            <pc:sldMasterMk cId="1255733573" sldId="2147483697"/>
            <pc:sldLayoutMk cId="3579082439" sldId="2147483705"/>
          </pc:sldLayoutMkLst>
          <pc:spChg chg="mod">
            <ac:chgData name="CHRISTIAN VARRIALE" userId="2a1b7b85-8f35-4a30-858c-1e034350404d" providerId="ADAL" clId="{80F1FEF7-7148-4974-9716-3ED0F1A1FD9C}" dt="2025-04-01T10:02:03.175" v="108"/>
            <ac:spMkLst>
              <pc:docMk/>
              <pc:sldMasterMk cId="1255733573" sldId="2147483697"/>
              <pc:sldLayoutMk cId="3579082439" sldId="2147483705"/>
              <ac:spMk id="2" creationId="{00000000-0000-0000-0000-000000000000}"/>
            </ac:spMkLst>
          </pc:spChg>
          <pc:spChg chg="mod">
            <ac:chgData name="CHRISTIAN VARRIALE" userId="2a1b7b85-8f35-4a30-858c-1e034350404d" providerId="ADAL" clId="{80F1FEF7-7148-4974-9716-3ED0F1A1FD9C}" dt="2025-04-01T10:02:03.175" v="108"/>
            <ac:spMkLst>
              <pc:docMk/>
              <pc:sldMasterMk cId="1255733573" sldId="2147483697"/>
              <pc:sldLayoutMk cId="3579082439" sldId="2147483705"/>
              <ac:spMk id="3" creationId="{00000000-0000-0000-0000-000000000000}"/>
            </ac:spMkLst>
          </pc:spChg>
          <pc:spChg chg="mod">
            <ac:chgData name="CHRISTIAN VARRIALE" userId="2a1b7b85-8f35-4a30-858c-1e034350404d" providerId="ADAL" clId="{80F1FEF7-7148-4974-9716-3ED0F1A1FD9C}" dt="2025-04-01T10:02:03.175" v="108"/>
            <ac:spMkLst>
              <pc:docMk/>
              <pc:sldMasterMk cId="1255733573" sldId="2147483697"/>
              <pc:sldLayoutMk cId="3579082439" sldId="2147483705"/>
              <ac:spMk id="4" creationId="{00000000-0000-0000-0000-000000000000}"/>
            </ac:spMkLst>
          </pc:spChg>
        </pc:sldLayoutChg>
        <pc:sldLayoutChg chg="modSp">
          <pc:chgData name="CHRISTIAN VARRIALE" userId="2a1b7b85-8f35-4a30-858c-1e034350404d" providerId="ADAL" clId="{80F1FEF7-7148-4974-9716-3ED0F1A1FD9C}" dt="2025-04-01T10:02:03.175" v="108"/>
          <pc:sldLayoutMkLst>
            <pc:docMk/>
            <pc:sldMasterMk cId="1255733573" sldId="2147483697"/>
            <pc:sldLayoutMk cId="3302426443" sldId="2147483706"/>
          </pc:sldLayoutMkLst>
          <pc:spChg chg="mod">
            <ac:chgData name="CHRISTIAN VARRIALE" userId="2a1b7b85-8f35-4a30-858c-1e034350404d" providerId="ADAL" clId="{80F1FEF7-7148-4974-9716-3ED0F1A1FD9C}" dt="2025-04-01T10:02:03.175" v="108"/>
            <ac:spMkLst>
              <pc:docMk/>
              <pc:sldMasterMk cId="1255733573" sldId="2147483697"/>
              <pc:sldLayoutMk cId="3302426443" sldId="2147483706"/>
              <ac:spMk id="2" creationId="{00000000-0000-0000-0000-000000000000}"/>
            </ac:spMkLst>
          </pc:spChg>
          <pc:spChg chg="mod">
            <ac:chgData name="CHRISTIAN VARRIALE" userId="2a1b7b85-8f35-4a30-858c-1e034350404d" providerId="ADAL" clId="{80F1FEF7-7148-4974-9716-3ED0F1A1FD9C}" dt="2025-04-01T10:02:03.175" v="108"/>
            <ac:spMkLst>
              <pc:docMk/>
              <pc:sldMasterMk cId="1255733573" sldId="2147483697"/>
              <pc:sldLayoutMk cId="3302426443" sldId="2147483706"/>
              <ac:spMk id="3" creationId="{00000000-0000-0000-0000-000000000000}"/>
            </ac:spMkLst>
          </pc:spChg>
          <pc:spChg chg="mod">
            <ac:chgData name="CHRISTIAN VARRIALE" userId="2a1b7b85-8f35-4a30-858c-1e034350404d" providerId="ADAL" clId="{80F1FEF7-7148-4974-9716-3ED0F1A1FD9C}" dt="2025-04-01T10:02:03.175" v="108"/>
            <ac:spMkLst>
              <pc:docMk/>
              <pc:sldMasterMk cId="1255733573" sldId="2147483697"/>
              <pc:sldLayoutMk cId="3302426443" sldId="2147483706"/>
              <ac:spMk id="4" creationId="{00000000-0000-0000-0000-000000000000}"/>
            </ac:spMkLst>
          </pc:spChg>
        </pc:sldLayoutChg>
        <pc:sldLayoutChg chg="modSp">
          <pc:chgData name="CHRISTIAN VARRIALE" userId="2a1b7b85-8f35-4a30-858c-1e034350404d" providerId="ADAL" clId="{80F1FEF7-7148-4974-9716-3ED0F1A1FD9C}" dt="2025-04-01T10:02:03.175" v="108"/>
          <pc:sldLayoutMkLst>
            <pc:docMk/>
            <pc:sldMasterMk cId="1255733573" sldId="2147483697"/>
            <pc:sldLayoutMk cId="2387944131" sldId="2147483707"/>
          </pc:sldLayoutMkLst>
          <pc:spChg chg="mod">
            <ac:chgData name="CHRISTIAN VARRIALE" userId="2a1b7b85-8f35-4a30-858c-1e034350404d" providerId="ADAL" clId="{80F1FEF7-7148-4974-9716-3ED0F1A1FD9C}" dt="2025-04-01T10:02:03.175" v="108"/>
            <ac:spMkLst>
              <pc:docMk/>
              <pc:sldMasterMk cId="1255733573" sldId="2147483697"/>
              <pc:sldLayoutMk cId="2387944131" sldId="2147483707"/>
              <ac:spMk id="2" creationId="{00000000-0000-0000-0000-000000000000}"/>
            </ac:spMkLst>
          </pc:spChg>
          <pc:spChg chg="mod">
            <ac:chgData name="CHRISTIAN VARRIALE" userId="2a1b7b85-8f35-4a30-858c-1e034350404d" providerId="ADAL" clId="{80F1FEF7-7148-4974-9716-3ED0F1A1FD9C}" dt="2025-04-01T10:02:03.175" v="108"/>
            <ac:spMkLst>
              <pc:docMk/>
              <pc:sldMasterMk cId="1255733573" sldId="2147483697"/>
              <pc:sldLayoutMk cId="2387944131" sldId="2147483707"/>
              <ac:spMk id="3" creationId="{00000000-0000-0000-0000-000000000000}"/>
            </ac:spMkLst>
          </pc:spChg>
        </pc:sldLayoutChg>
        <pc:sldLayoutChg chg="modSp">
          <pc:chgData name="CHRISTIAN VARRIALE" userId="2a1b7b85-8f35-4a30-858c-1e034350404d" providerId="ADAL" clId="{80F1FEF7-7148-4974-9716-3ED0F1A1FD9C}" dt="2025-04-01T10:02:03.175" v="108"/>
          <pc:sldLayoutMkLst>
            <pc:docMk/>
            <pc:sldMasterMk cId="1255733573" sldId="2147483697"/>
            <pc:sldLayoutMk cId="532278565" sldId="2147483708"/>
          </pc:sldLayoutMkLst>
          <pc:spChg chg="mod">
            <ac:chgData name="CHRISTIAN VARRIALE" userId="2a1b7b85-8f35-4a30-858c-1e034350404d" providerId="ADAL" clId="{80F1FEF7-7148-4974-9716-3ED0F1A1FD9C}" dt="2025-04-01T10:02:03.175" v="108"/>
            <ac:spMkLst>
              <pc:docMk/>
              <pc:sldMasterMk cId="1255733573" sldId="2147483697"/>
              <pc:sldLayoutMk cId="532278565" sldId="2147483708"/>
              <ac:spMk id="2" creationId="{00000000-0000-0000-0000-000000000000}"/>
            </ac:spMkLst>
          </pc:spChg>
          <pc:spChg chg="mod">
            <ac:chgData name="CHRISTIAN VARRIALE" userId="2a1b7b85-8f35-4a30-858c-1e034350404d" providerId="ADAL" clId="{80F1FEF7-7148-4974-9716-3ED0F1A1FD9C}" dt="2025-04-01T10:02:03.175" v="108"/>
            <ac:spMkLst>
              <pc:docMk/>
              <pc:sldMasterMk cId="1255733573" sldId="2147483697"/>
              <pc:sldLayoutMk cId="532278565" sldId="2147483708"/>
              <ac:spMk id="3" creationId="{00000000-0000-0000-0000-000000000000}"/>
            </ac:spMkLst>
          </pc:spChg>
          <pc:spChg chg="mod">
            <ac:chgData name="CHRISTIAN VARRIALE" userId="2a1b7b85-8f35-4a30-858c-1e034350404d" providerId="ADAL" clId="{80F1FEF7-7148-4974-9716-3ED0F1A1FD9C}" dt="2025-04-01T10:02:03.175" v="108"/>
            <ac:spMkLst>
              <pc:docMk/>
              <pc:sldMasterMk cId="1255733573" sldId="2147483697"/>
              <pc:sldLayoutMk cId="532278565" sldId="2147483708"/>
              <ac:spMk id="23" creationId="{00000000-0000-0000-0000-000000000000}"/>
            </ac:spMkLst>
          </pc:spChg>
          <pc:spChg chg="mod">
            <ac:chgData name="CHRISTIAN VARRIALE" userId="2a1b7b85-8f35-4a30-858c-1e034350404d" providerId="ADAL" clId="{80F1FEF7-7148-4974-9716-3ED0F1A1FD9C}" dt="2025-04-01T10:02:03.175" v="108"/>
            <ac:spMkLst>
              <pc:docMk/>
              <pc:sldMasterMk cId="1255733573" sldId="2147483697"/>
              <pc:sldLayoutMk cId="532278565" sldId="2147483708"/>
              <ac:spMk id="24" creationId="{00000000-0000-0000-0000-000000000000}"/>
            </ac:spMkLst>
          </pc:spChg>
          <pc:spChg chg="mod">
            <ac:chgData name="CHRISTIAN VARRIALE" userId="2a1b7b85-8f35-4a30-858c-1e034350404d" providerId="ADAL" clId="{80F1FEF7-7148-4974-9716-3ED0F1A1FD9C}" dt="2025-04-01T10:02:03.175" v="108"/>
            <ac:spMkLst>
              <pc:docMk/>
              <pc:sldMasterMk cId="1255733573" sldId="2147483697"/>
              <pc:sldLayoutMk cId="532278565" sldId="2147483708"/>
              <ac:spMk id="25" creationId="{00000000-0000-0000-0000-000000000000}"/>
            </ac:spMkLst>
          </pc:spChg>
        </pc:sldLayoutChg>
        <pc:sldLayoutChg chg="modSp">
          <pc:chgData name="CHRISTIAN VARRIALE" userId="2a1b7b85-8f35-4a30-858c-1e034350404d" providerId="ADAL" clId="{80F1FEF7-7148-4974-9716-3ED0F1A1FD9C}" dt="2025-04-01T10:02:03.175" v="108"/>
          <pc:sldLayoutMkLst>
            <pc:docMk/>
            <pc:sldMasterMk cId="1255733573" sldId="2147483697"/>
            <pc:sldLayoutMk cId="2440771773" sldId="2147483709"/>
          </pc:sldLayoutMkLst>
          <pc:spChg chg="mod">
            <ac:chgData name="CHRISTIAN VARRIALE" userId="2a1b7b85-8f35-4a30-858c-1e034350404d" providerId="ADAL" clId="{80F1FEF7-7148-4974-9716-3ED0F1A1FD9C}" dt="2025-04-01T10:02:03.175" v="108"/>
            <ac:spMkLst>
              <pc:docMk/>
              <pc:sldMasterMk cId="1255733573" sldId="2147483697"/>
              <pc:sldLayoutMk cId="2440771773" sldId="2147483709"/>
              <ac:spMk id="2" creationId="{00000000-0000-0000-0000-000000000000}"/>
            </ac:spMkLst>
          </pc:spChg>
          <pc:spChg chg="mod">
            <ac:chgData name="CHRISTIAN VARRIALE" userId="2a1b7b85-8f35-4a30-858c-1e034350404d" providerId="ADAL" clId="{80F1FEF7-7148-4974-9716-3ED0F1A1FD9C}" dt="2025-04-01T10:02:03.175" v="108"/>
            <ac:spMkLst>
              <pc:docMk/>
              <pc:sldMasterMk cId="1255733573" sldId="2147483697"/>
              <pc:sldLayoutMk cId="2440771773" sldId="2147483709"/>
              <ac:spMk id="3" creationId="{00000000-0000-0000-0000-000000000000}"/>
            </ac:spMkLst>
          </pc:spChg>
        </pc:sldLayoutChg>
        <pc:sldLayoutChg chg="modSp">
          <pc:chgData name="CHRISTIAN VARRIALE" userId="2a1b7b85-8f35-4a30-858c-1e034350404d" providerId="ADAL" clId="{80F1FEF7-7148-4974-9716-3ED0F1A1FD9C}" dt="2025-04-01T10:02:03.175" v="108"/>
          <pc:sldLayoutMkLst>
            <pc:docMk/>
            <pc:sldMasterMk cId="1255733573" sldId="2147483697"/>
            <pc:sldLayoutMk cId="1674796949" sldId="2147483710"/>
          </pc:sldLayoutMkLst>
          <pc:spChg chg="mod">
            <ac:chgData name="CHRISTIAN VARRIALE" userId="2a1b7b85-8f35-4a30-858c-1e034350404d" providerId="ADAL" clId="{80F1FEF7-7148-4974-9716-3ED0F1A1FD9C}" dt="2025-04-01T10:02:03.175" v="108"/>
            <ac:spMkLst>
              <pc:docMk/>
              <pc:sldMasterMk cId="1255733573" sldId="2147483697"/>
              <pc:sldLayoutMk cId="1674796949" sldId="2147483710"/>
              <ac:spMk id="2" creationId="{00000000-0000-0000-0000-000000000000}"/>
            </ac:spMkLst>
          </pc:spChg>
          <pc:spChg chg="mod">
            <ac:chgData name="CHRISTIAN VARRIALE" userId="2a1b7b85-8f35-4a30-858c-1e034350404d" providerId="ADAL" clId="{80F1FEF7-7148-4974-9716-3ED0F1A1FD9C}" dt="2025-04-01T10:02:03.175" v="108"/>
            <ac:spMkLst>
              <pc:docMk/>
              <pc:sldMasterMk cId="1255733573" sldId="2147483697"/>
              <pc:sldLayoutMk cId="1674796949" sldId="2147483710"/>
              <ac:spMk id="3" creationId="{00000000-0000-0000-0000-000000000000}"/>
            </ac:spMkLst>
          </pc:spChg>
          <pc:spChg chg="mod">
            <ac:chgData name="CHRISTIAN VARRIALE" userId="2a1b7b85-8f35-4a30-858c-1e034350404d" providerId="ADAL" clId="{80F1FEF7-7148-4974-9716-3ED0F1A1FD9C}" dt="2025-04-01T10:02:03.175" v="108"/>
            <ac:spMkLst>
              <pc:docMk/>
              <pc:sldMasterMk cId="1255733573" sldId="2147483697"/>
              <pc:sldLayoutMk cId="1674796949" sldId="2147483710"/>
              <ac:spMk id="23" creationId="{00000000-0000-0000-0000-000000000000}"/>
            </ac:spMkLst>
          </pc:spChg>
          <pc:spChg chg="mod">
            <ac:chgData name="CHRISTIAN VARRIALE" userId="2a1b7b85-8f35-4a30-858c-1e034350404d" providerId="ADAL" clId="{80F1FEF7-7148-4974-9716-3ED0F1A1FD9C}" dt="2025-04-01T10:02:03.175" v="108"/>
            <ac:spMkLst>
              <pc:docMk/>
              <pc:sldMasterMk cId="1255733573" sldId="2147483697"/>
              <pc:sldLayoutMk cId="1674796949" sldId="2147483710"/>
              <ac:spMk id="24" creationId="{00000000-0000-0000-0000-000000000000}"/>
            </ac:spMkLst>
          </pc:spChg>
          <pc:spChg chg="mod">
            <ac:chgData name="CHRISTIAN VARRIALE" userId="2a1b7b85-8f35-4a30-858c-1e034350404d" providerId="ADAL" clId="{80F1FEF7-7148-4974-9716-3ED0F1A1FD9C}" dt="2025-04-01T10:02:03.175" v="108"/>
            <ac:spMkLst>
              <pc:docMk/>
              <pc:sldMasterMk cId="1255733573" sldId="2147483697"/>
              <pc:sldLayoutMk cId="1674796949" sldId="2147483710"/>
              <ac:spMk id="25" creationId="{00000000-0000-0000-0000-000000000000}"/>
            </ac:spMkLst>
          </pc:spChg>
        </pc:sldLayoutChg>
        <pc:sldLayoutChg chg="modSp">
          <pc:chgData name="CHRISTIAN VARRIALE" userId="2a1b7b85-8f35-4a30-858c-1e034350404d" providerId="ADAL" clId="{80F1FEF7-7148-4974-9716-3ED0F1A1FD9C}" dt="2025-04-01T10:02:03.175" v="108"/>
          <pc:sldLayoutMkLst>
            <pc:docMk/>
            <pc:sldMasterMk cId="1255733573" sldId="2147483697"/>
            <pc:sldLayoutMk cId="2856207892" sldId="2147483711"/>
          </pc:sldLayoutMkLst>
          <pc:spChg chg="mod">
            <ac:chgData name="CHRISTIAN VARRIALE" userId="2a1b7b85-8f35-4a30-858c-1e034350404d" providerId="ADAL" clId="{80F1FEF7-7148-4974-9716-3ED0F1A1FD9C}" dt="2025-04-01T10:02:03.175" v="108"/>
            <ac:spMkLst>
              <pc:docMk/>
              <pc:sldMasterMk cId="1255733573" sldId="2147483697"/>
              <pc:sldLayoutMk cId="2856207892" sldId="2147483711"/>
              <ac:spMk id="2" creationId="{00000000-0000-0000-0000-000000000000}"/>
            </ac:spMkLst>
          </pc:spChg>
          <pc:spChg chg="mod">
            <ac:chgData name="CHRISTIAN VARRIALE" userId="2a1b7b85-8f35-4a30-858c-1e034350404d" providerId="ADAL" clId="{80F1FEF7-7148-4974-9716-3ED0F1A1FD9C}" dt="2025-04-01T10:02:03.175" v="108"/>
            <ac:spMkLst>
              <pc:docMk/>
              <pc:sldMasterMk cId="1255733573" sldId="2147483697"/>
              <pc:sldLayoutMk cId="2856207892" sldId="2147483711"/>
              <ac:spMk id="3" creationId="{00000000-0000-0000-0000-000000000000}"/>
            </ac:spMkLst>
          </pc:spChg>
          <pc:spChg chg="mod">
            <ac:chgData name="CHRISTIAN VARRIALE" userId="2a1b7b85-8f35-4a30-858c-1e034350404d" providerId="ADAL" clId="{80F1FEF7-7148-4974-9716-3ED0F1A1FD9C}" dt="2025-04-01T10:02:03.175" v="108"/>
            <ac:spMkLst>
              <pc:docMk/>
              <pc:sldMasterMk cId="1255733573" sldId="2147483697"/>
              <pc:sldLayoutMk cId="2856207892" sldId="2147483711"/>
              <ac:spMk id="23" creationId="{00000000-0000-0000-0000-000000000000}"/>
            </ac:spMkLst>
          </pc:spChg>
        </pc:sldLayoutChg>
        <pc:sldLayoutChg chg="modSp">
          <pc:chgData name="CHRISTIAN VARRIALE" userId="2a1b7b85-8f35-4a30-858c-1e034350404d" providerId="ADAL" clId="{80F1FEF7-7148-4974-9716-3ED0F1A1FD9C}" dt="2025-04-01T10:02:03.175" v="108"/>
          <pc:sldLayoutMkLst>
            <pc:docMk/>
            <pc:sldMasterMk cId="1255733573" sldId="2147483697"/>
            <pc:sldLayoutMk cId="694128326" sldId="2147483713"/>
          </pc:sldLayoutMkLst>
          <pc:spChg chg="mod">
            <ac:chgData name="CHRISTIAN VARRIALE" userId="2a1b7b85-8f35-4a30-858c-1e034350404d" providerId="ADAL" clId="{80F1FEF7-7148-4974-9716-3ED0F1A1FD9C}" dt="2025-04-01T10:02:03.175" v="108"/>
            <ac:spMkLst>
              <pc:docMk/>
              <pc:sldMasterMk cId="1255733573" sldId="2147483697"/>
              <pc:sldLayoutMk cId="694128326" sldId="2147483713"/>
              <ac:spMk id="2" creationId="{00000000-0000-0000-0000-000000000000}"/>
            </ac:spMkLst>
          </pc:spChg>
          <pc:spChg chg="mod">
            <ac:chgData name="CHRISTIAN VARRIALE" userId="2a1b7b85-8f35-4a30-858c-1e034350404d" providerId="ADAL" clId="{80F1FEF7-7148-4974-9716-3ED0F1A1FD9C}" dt="2025-04-01T10:02:03.175" v="108"/>
            <ac:spMkLst>
              <pc:docMk/>
              <pc:sldMasterMk cId="1255733573" sldId="2147483697"/>
              <pc:sldLayoutMk cId="694128326" sldId="2147483713"/>
              <ac:spMk id="3" creationId="{00000000-0000-0000-0000-000000000000}"/>
            </ac:spMkLst>
          </pc:spChg>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it-IT"/>
              <a:t>Patrimonio Netto RSO</a:t>
            </a:r>
          </a:p>
        </c:rich>
      </c:tx>
      <c:layout>
        <c:manualLayout>
          <c:xMode val="edge"/>
          <c:yMode val="edge"/>
          <c:x val="0.40895069742207113"/>
          <c:y val="9.2463436537381424E-3"/>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it-IT"/>
        </a:p>
      </c:txPr>
    </c:title>
    <c:autoTitleDeleted val="0"/>
    <c:plotArea>
      <c:layout/>
      <c:barChart>
        <c:barDir val="col"/>
        <c:grouping val="clustered"/>
        <c:varyColors val="0"/>
        <c:ser>
          <c:idx val="0"/>
          <c:order val="0"/>
          <c:tx>
            <c:strRef>
              <c:f>Foglio2!$B$2</c:f>
              <c:strCache>
                <c:ptCount val="1"/>
                <c:pt idx="0">
                  <c:v>2022</c:v>
                </c:pt>
              </c:strCache>
            </c:strRef>
          </c:tx>
          <c:spPr>
            <a:solidFill>
              <a:schemeClr val="accent1">
                <a:lumMod val="60000"/>
                <a:lumOff val="40000"/>
              </a:schemeClr>
            </a:solidFill>
            <a:ln>
              <a:noFill/>
            </a:ln>
            <a:effectLst/>
          </c:spPr>
          <c:invertIfNegative val="0"/>
          <c:cat>
            <c:strRef>
              <c:f>Foglio2!$A$3:$A$17</c:f>
              <c:strCache>
                <c:ptCount val="15"/>
                <c:pt idx="0">
                  <c:v>Abruzzo</c:v>
                </c:pt>
                <c:pt idx="1">
                  <c:v>Basilicata</c:v>
                </c:pt>
                <c:pt idx="2">
                  <c:v>Calabria</c:v>
                </c:pt>
                <c:pt idx="3">
                  <c:v>Campania</c:v>
                </c:pt>
                <c:pt idx="4">
                  <c:v>Emilia Romagna</c:v>
                </c:pt>
                <c:pt idx="5">
                  <c:v>Lazio</c:v>
                </c:pt>
                <c:pt idx="6">
                  <c:v>Liguria</c:v>
                </c:pt>
                <c:pt idx="7">
                  <c:v>Lombardia</c:v>
                </c:pt>
                <c:pt idx="8">
                  <c:v>Marche</c:v>
                </c:pt>
                <c:pt idx="9">
                  <c:v>Molise</c:v>
                </c:pt>
                <c:pt idx="10">
                  <c:v>Piemonte</c:v>
                </c:pt>
                <c:pt idx="11">
                  <c:v>Puglia</c:v>
                </c:pt>
                <c:pt idx="12">
                  <c:v>Toscana</c:v>
                </c:pt>
                <c:pt idx="13">
                  <c:v>Umbria</c:v>
                </c:pt>
                <c:pt idx="14">
                  <c:v>Veneto</c:v>
                </c:pt>
              </c:strCache>
            </c:strRef>
          </c:cat>
          <c:val>
            <c:numRef>
              <c:f>Foglio2!$B$3:$B$17</c:f>
              <c:numCache>
                <c:formatCode>#,##0.00</c:formatCode>
                <c:ptCount val="15"/>
                <c:pt idx="0">
                  <c:v>-432807205.06</c:v>
                </c:pt>
                <c:pt idx="1">
                  <c:v>929700875.50999999</c:v>
                </c:pt>
                <c:pt idx="2">
                  <c:v>0</c:v>
                </c:pt>
                <c:pt idx="3">
                  <c:v>-6304186037.3000002</c:v>
                </c:pt>
                <c:pt idx="4">
                  <c:v>92525049.859999999</c:v>
                </c:pt>
                <c:pt idx="5">
                  <c:v>-20074317628.130001</c:v>
                </c:pt>
                <c:pt idx="6">
                  <c:v>30972930.260000002</c:v>
                </c:pt>
                <c:pt idx="7">
                  <c:v>1776733748</c:v>
                </c:pt>
                <c:pt idx="8">
                  <c:v>919365516.92999995</c:v>
                </c:pt>
                <c:pt idx="9">
                  <c:v>0</c:v>
                </c:pt>
                <c:pt idx="10">
                  <c:v>-9378402421.2099991</c:v>
                </c:pt>
                <c:pt idx="11">
                  <c:v>2043137717.99</c:v>
                </c:pt>
                <c:pt idx="12">
                  <c:v>-1014605367.22</c:v>
                </c:pt>
                <c:pt idx="13">
                  <c:v>481483202.45999998</c:v>
                </c:pt>
                <c:pt idx="14">
                  <c:v>2628423895.4499998</c:v>
                </c:pt>
              </c:numCache>
            </c:numRef>
          </c:val>
          <c:extLst>
            <c:ext xmlns:c16="http://schemas.microsoft.com/office/drawing/2014/chart" uri="{C3380CC4-5D6E-409C-BE32-E72D297353CC}">
              <c16:uniqueId val="{00000000-8F5C-4C07-B4B6-7209417C48D8}"/>
            </c:ext>
          </c:extLst>
        </c:ser>
        <c:ser>
          <c:idx val="1"/>
          <c:order val="1"/>
          <c:tx>
            <c:strRef>
              <c:f>Foglio2!$C$2</c:f>
              <c:strCache>
                <c:ptCount val="1"/>
                <c:pt idx="0">
                  <c:v>2021</c:v>
                </c:pt>
              </c:strCache>
            </c:strRef>
          </c:tx>
          <c:spPr>
            <a:solidFill>
              <a:srgbClr val="002060"/>
            </a:solidFill>
            <a:ln>
              <a:noFill/>
            </a:ln>
            <a:effectLst/>
          </c:spPr>
          <c:invertIfNegative val="0"/>
          <c:cat>
            <c:strRef>
              <c:f>Foglio2!$A$3:$A$17</c:f>
              <c:strCache>
                <c:ptCount val="15"/>
                <c:pt idx="0">
                  <c:v>Abruzzo</c:v>
                </c:pt>
                <c:pt idx="1">
                  <c:v>Basilicata</c:v>
                </c:pt>
                <c:pt idx="2">
                  <c:v>Calabria</c:v>
                </c:pt>
                <c:pt idx="3">
                  <c:v>Campania</c:v>
                </c:pt>
                <c:pt idx="4">
                  <c:v>Emilia Romagna</c:v>
                </c:pt>
                <c:pt idx="5">
                  <c:v>Lazio</c:v>
                </c:pt>
                <c:pt idx="6">
                  <c:v>Liguria</c:v>
                </c:pt>
                <c:pt idx="7">
                  <c:v>Lombardia</c:v>
                </c:pt>
                <c:pt idx="8">
                  <c:v>Marche</c:v>
                </c:pt>
                <c:pt idx="9">
                  <c:v>Molise</c:v>
                </c:pt>
                <c:pt idx="10">
                  <c:v>Piemonte</c:v>
                </c:pt>
                <c:pt idx="11">
                  <c:v>Puglia</c:v>
                </c:pt>
                <c:pt idx="12">
                  <c:v>Toscana</c:v>
                </c:pt>
                <c:pt idx="13">
                  <c:v>Umbria</c:v>
                </c:pt>
                <c:pt idx="14">
                  <c:v>Veneto</c:v>
                </c:pt>
              </c:strCache>
            </c:strRef>
          </c:cat>
          <c:val>
            <c:numRef>
              <c:f>Foglio2!$C$3:$C$17</c:f>
              <c:numCache>
                <c:formatCode>#,##0.00</c:formatCode>
                <c:ptCount val="15"/>
                <c:pt idx="0">
                  <c:v>-641495306.25999999</c:v>
                </c:pt>
                <c:pt idx="1">
                  <c:v>750255544.01999998</c:v>
                </c:pt>
                <c:pt idx="2">
                  <c:v>2555258407.2800002</c:v>
                </c:pt>
                <c:pt idx="3">
                  <c:v>-6993930184.6899996</c:v>
                </c:pt>
                <c:pt idx="4">
                  <c:v>-63170533.859999999</c:v>
                </c:pt>
                <c:pt idx="5">
                  <c:v>-21070570642.900002</c:v>
                </c:pt>
                <c:pt idx="6">
                  <c:v>-43408060.780000001</c:v>
                </c:pt>
                <c:pt idx="7">
                  <c:v>2772563443</c:v>
                </c:pt>
                <c:pt idx="8">
                  <c:v>712793124.61000001</c:v>
                </c:pt>
                <c:pt idx="9">
                  <c:v>536024523.57999998</c:v>
                </c:pt>
                <c:pt idx="10">
                  <c:v>-9903012492.7299995</c:v>
                </c:pt>
                <c:pt idx="11">
                  <c:v>1791506038.5</c:v>
                </c:pt>
                <c:pt idx="12">
                  <c:v>-1036922090.5599999</c:v>
                </c:pt>
                <c:pt idx="13">
                  <c:v>481852709.37</c:v>
                </c:pt>
                <c:pt idx="14">
                  <c:v>2482808699.0700002</c:v>
                </c:pt>
              </c:numCache>
            </c:numRef>
          </c:val>
          <c:extLst>
            <c:ext xmlns:c16="http://schemas.microsoft.com/office/drawing/2014/chart" uri="{C3380CC4-5D6E-409C-BE32-E72D297353CC}">
              <c16:uniqueId val="{00000001-8F5C-4C07-B4B6-7209417C48D8}"/>
            </c:ext>
          </c:extLst>
        </c:ser>
        <c:dLbls>
          <c:showLegendKey val="0"/>
          <c:showVal val="0"/>
          <c:showCatName val="0"/>
          <c:showSerName val="0"/>
          <c:showPercent val="0"/>
          <c:showBubbleSize val="0"/>
        </c:dLbls>
        <c:gapWidth val="219"/>
        <c:overlap val="-27"/>
        <c:axId val="1131120080"/>
        <c:axId val="1131120560"/>
      </c:barChart>
      <c:catAx>
        <c:axId val="11311200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it-IT"/>
          </a:p>
        </c:txPr>
        <c:crossAx val="1131120560"/>
        <c:crosses val="autoZero"/>
        <c:auto val="0"/>
        <c:lblAlgn val="ctr"/>
        <c:lblOffset val="100"/>
        <c:noMultiLvlLbl val="0"/>
      </c:catAx>
      <c:valAx>
        <c:axId val="1131120560"/>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it-IT"/>
          </a:p>
        </c:txPr>
        <c:crossAx val="11311200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dirty="0" err="1"/>
              <a:t>Patrimonio</a:t>
            </a:r>
            <a:r>
              <a:rPr lang="en-US" sz="2000" dirty="0"/>
              <a:t> </a:t>
            </a:r>
            <a:r>
              <a:rPr lang="en-US" sz="2000" dirty="0" err="1"/>
              <a:t>Netto</a:t>
            </a:r>
            <a:r>
              <a:rPr lang="en-US" sz="2000" dirty="0"/>
              <a:t> </a:t>
            </a:r>
            <a:r>
              <a:rPr lang="en-US" sz="2000" dirty="0" err="1"/>
              <a:t>Regione</a:t>
            </a:r>
            <a:r>
              <a:rPr lang="en-US" sz="2000" dirty="0"/>
              <a:t> Campania </a:t>
            </a:r>
            <a:r>
              <a:rPr lang="en-US" sz="1050" i="1" dirty="0"/>
              <a:t>in </a:t>
            </a:r>
            <a:r>
              <a:rPr lang="en-US" sz="1050" i="1" dirty="0" err="1"/>
              <a:t>milioni</a:t>
            </a:r>
            <a:endParaRPr lang="en-US" sz="1050" i="1"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Foglio3!$B$29</c:f>
              <c:strCache>
                <c:ptCount val="1"/>
                <c:pt idx="0">
                  <c:v>Patrimonio Netto</c:v>
                </c:pt>
              </c:strCache>
            </c:strRef>
          </c:tx>
          <c:spPr>
            <a:ln w="28575" cap="rnd">
              <a:solidFill>
                <a:schemeClr val="accent1"/>
              </a:solidFill>
              <a:round/>
            </a:ln>
            <a:effectLst/>
          </c:spPr>
          <c:marker>
            <c:symbol val="none"/>
          </c:marker>
          <c:cat>
            <c:numRef>
              <c:f>Foglio3!$A$30:$A$38</c:f>
              <c:numCache>
                <c:formatCode>m/d/yyyy</c:formatCode>
                <c:ptCount val="9"/>
                <c:pt idx="0">
                  <c:v>42369</c:v>
                </c:pt>
                <c:pt idx="1">
                  <c:v>42735</c:v>
                </c:pt>
                <c:pt idx="2">
                  <c:v>43100</c:v>
                </c:pt>
                <c:pt idx="3">
                  <c:v>43465</c:v>
                </c:pt>
                <c:pt idx="4">
                  <c:v>43830</c:v>
                </c:pt>
                <c:pt idx="5">
                  <c:v>44196</c:v>
                </c:pt>
                <c:pt idx="6">
                  <c:v>44561</c:v>
                </c:pt>
                <c:pt idx="7">
                  <c:v>44926</c:v>
                </c:pt>
                <c:pt idx="8">
                  <c:v>45291</c:v>
                </c:pt>
              </c:numCache>
            </c:numRef>
          </c:cat>
          <c:val>
            <c:numRef>
              <c:f>Foglio3!$B$30:$B$38</c:f>
              <c:numCache>
                <c:formatCode>_-* #,##0_-;\-* #,##0_-;_-* "-"??_-;_-@_-</c:formatCode>
                <c:ptCount val="9"/>
                <c:pt idx="0">
                  <c:v>-14060.97911301</c:v>
                </c:pt>
                <c:pt idx="1">
                  <c:v>-13162.904182260001</c:v>
                </c:pt>
                <c:pt idx="2">
                  <c:v>-10946.118930819999</c:v>
                </c:pt>
                <c:pt idx="3">
                  <c:v>-9531.4355736599991</c:v>
                </c:pt>
                <c:pt idx="4">
                  <c:v>-7314.9326176899995</c:v>
                </c:pt>
                <c:pt idx="5">
                  <c:v>-7783.64670828</c:v>
                </c:pt>
                <c:pt idx="6">
                  <c:v>-6993.9301846899998</c:v>
                </c:pt>
                <c:pt idx="7">
                  <c:v>-6304.1860373</c:v>
                </c:pt>
                <c:pt idx="8">
                  <c:v>-5003.36705747</c:v>
                </c:pt>
              </c:numCache>
            </c:numRef>
          </c:val>
          <c:smooth val="0"/>
          <c:extLst>
            <c:ext xmlns:c16="http://schemas.microsoft.com/office/drawing/2014/chart" uri="{C3380CC4-5D6E-409C-BE32-E72D297353CC}">
              <c16:uniqueId val="{00000000-25FB-4285-876E-EB4964670920}"/>
            </c:ext>
          </c:extLst>
        </c:ser>
        <c:dLbls>
          <c:showLegendKey val="0"/>
          <c:showVal val="0"/>
          <c:showCatName val="0"/>
          <c:showSerName val="0"/>
          <c:showPercent val="0"/>
          <c:showBubbleSize val="0"/>
        </c:dLbls>
        <c:smooth val="0"/>
        <c:axId val="1059060671"/>
        <c:axId val="1059061151"/>
      </c:lineChart>
      <c:dateAx>
        <c:axId val="1059060671"/>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059061151"/>
        <c:crosses val="autoZero"/>
        <c:auto val="1"/>
        <c:lblOffset val="100"/>
        <c:baseTimeUnit val="years"/>
      </c:dateAx>
      <c:valAx>
        <c:axId val="1059061151"/>
        <c:scaling>
          <c:orientation val="minMax"/>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05906067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CA9502-3A59-4774-A444-1EF5774F50C7}" type="datetimeFigureOut">
              <a:rPr lang="it-IT" smtClean="0"/>
              <a:t>02/04/2025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E11EC3-EAD2-42E7-809A-D595DA4B165D}" type="slidenum">
              <a:rPr lang="it-IT" smtClean="0"/>
              <a:t>‹N›</a:t>
            </a:fld>
            <a:endParaRPr lang="it-IT"/>
          </a:p>
        </p:txBody>
      </p:sp>
    </p:spTree>
    <p:extLst>
      <p:ext uri="{BB962C8B-B14F-4D97-AF65-F5344CB8AC3E}">
        <p14:creationId xmlns:p14="http://schemas.microsoft.com/office/powerpoint/2010/main" val="10104326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p:spPr>
      </p:sp>
      <p:sp>
        <p:nvSpPr>
          <p:cNvPr id="3" name="Segnaposto note 2"/>
          <p:cNvSpPr>
            <a:spLocks noGrp="1"/>
          </p:cNvSpPr>
          <p:nvPr>
            <p:ph type="body" idx="1"/>
          </p:nvPr>
        </p:nvSpPr>
        <p:spPr/>
        <p:txBody>
          <a:bodyPr/>
          <a:lstStyle/>
          <a:p>
            <a:r>
              <a:rPr lang="it-IT" dirty="0"/>
              <a:t>Dati BDAP</a:t>
            </a:r>
          </a:p>
          <a:p>
            <a:endParaRPr lang="it-IT" dirty="0"/>
          </a:p>
        </p:txBody>
      </p:sp>
      <p:sp>
        <p:nvSpPr>
          <p:cNvPr id="4" name="Segnaposto numero diapositiva 3"/>
          <p:cNvSpPr>
            <a:spLocks noGrp="1"/>
          </p:cNvSpPr>
          <p:nvPr>
            <p:ph type="sldNum" sz="quarter" idx="5"/>
          </p:nvPr>
        </p:nvSpPr>
        <p:spPr/>
        <p:txBody>
          <a:bodyPr/>
          <a:lstStyle/>
          <a:p>
            <a:fld id="{2BE11EC3-EAD2-42E7-809A-D595DA4B165D}" type="slidenum">
              <a:rPr lang="it-IT" smtClean="0"/>
              <a:t>3</a:t>
            </a:fld>
            <a:endParaRPr lang="it-IT"/>
          </a:p>
        </p:txBody>
      </p:sp>
    </p:spTree>
    <p:extLst>
      <p:ext uri="{BB962C8B-B14F-4D97-AF65-F5344CB8AC3E}">
        <p14:creationId xmlns:p14="http://schemas.microsoft.com/office/powerpoint/2010/main" val="29591305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07067" y="4050835"/>
            <a:ext cx="7766936" cy="1096899"/>
          </a:xfrm>
        </p:spPr>
        <p:txBody>
          <a:bodyPr anchor="t"/>
          <a:lstStyle>
            <a:lvl1pPr marL="0" indent="0" algn="r">
              <a:buNone/>
              <a:defRPr>
                <a:solidFill>
                  <a:schemeClr val="tx1">
                    <a:lumMod val="50000"/>
                    <a:lumOff val="50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C60B204-2134-4E27-A9D9-ABC9DFB17A00}" type="datetimeFigureOut">
              <a:rPr lang="it-IT" smtClean="0"/>
              <a:t>02/04/2025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04AFB74-423C-435B-8B03-F1B74AD86B92}" type="slidenum">
              <a:rPr lang="it-IT" smtClean="0"/>
              <a:t>‹N›</a:t>
            </a:fld>
            <a:endParaRPr lang="it-IT"/>
          </a:p>
        </p:txBody>
      </p:sp>
    </p:spTree>
    <p:extLst>
      <p:ext uri="{BB962C8B-B14F-4D97-AF65-F5344CB8AC3E}">
        <p14:creationId xmlns:p14="http://schemas.microsoft.com/office/powerpoint/2010/main" val="19449087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C60B204-2134-4E27-A9D9-ABC9DFB17A00}" type="datetimeFigureOut">
              <a:rPr lang="it-IT" smtClean="0"/>
              <a:t>02/04/2025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04AFB74-423C-435B-8B03-F1B74AD86B92}" type="slidenum">
              <a:rPr lang="it-IT" smtClean="0"/>
              <a:t>‹N›</a:t>
            </a:fld>
            <a:endParaRPr lang="it-IT"/>
          </a:p>
        </p:txBody>
      </p:sp>
    </p:spTree>
    <p:extLst>
      <p:ext uri="{BB962C8B-B14F-4D97-AF65-F5344CB8AC3E}">
        <p14:creationId xmlns:p14="http://schemas.microsoft.com/office/powerpoint/2010/main" val="23879441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5"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189" indent="0">
              <a:buFontTx/>
              <a:buNone/>
              <a:defRPr/>
            </a:lvl2pPr>
            <a:lvl3pPr marL="914377" indent="0">
              <a:buFontTx/>
              <a:buNone/>
              <a:defRPr/>
            </a:lvl3pPr>
            <a:lvl4pPr marL="1371566" indent="0">
              <a:buFontTx/>
              <a:buNone/>
              <a:defRPr/>
            </a:lvl4pPr>
            <a:lvl5pPr marL="1828754"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C60B204-2134-4E27-A9D9-ABC9DFB17A00}" type="datetimeFigureOut">
              <a:rPr lang="it-IT" smtClean="0"/>
              <a:t>02/04/2025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04AFB74-423C-435B-8B03-F1B74AD86B92}" type="slidenum">
              <a:rPr lang="it-IT" smtClean="0"/>
              <a:t>‹N›</a:t>
            </a:fld>
            <a:endParaRPr lang="it-IT"/>
          </a:p>
        </p:txBody>
      </p:sp>
      <p:sp>
        <p:nvSpPr>
          <p:cNvPr id="24" name="TextBox 23"/>
          <p:cNvSpPr txBox="1"/>
          <p:nvPr/>
        </p:nvSpPr>
        <p:spPr>
          <a:xfrm>
            <a:off x="541871"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5322785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C60B204-2134-4E27-A9D9-ABC9DFB17A00}" type="datetimeFigureOut">
              <a:rPr lang="it-IT" smtClean="0"/>
              <a:t>02/04/2025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04AFB74-423C-435B-8B03-F1B74AD86B92}" type="slidenum">
              <a:rPr lang="it-IT" smtClean="0"/>
              <a:t>‹N›</a:t>
            </a:fld>
            <a:endParaRPr lang="it-IT"/>
          </a:p>
        </p:txBody>
      </p:sp>
    </p:spTree>
    <p:extLst>
      <p:ext uri="{BB962C8B-B14F-4D97-AF65-F5344CB8AC3E}">
        <p14:creationId xmlns:p14="http://schemas.microsoft.com/office/powerpoint/2010/main" val="24407717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5"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189" indent="0">
              <a:buFontTx/>
              <a:buNone/>
              <a:defRPr/>
            </a:lvl2pPr>
            <a:lvl3pPr marL="914377" indent="0">
              <a:buFontTx/>
              <a:buNone/>
              <a:defRPr/>
            </a:lvl3pPr>
            <a:lvl4pPr marL="1371566" indent="0">
              <a:buFontTx/>
              <a:buNone/>
              <a:defRPr/>
            </a:lvl4pPr>
            <a:lvl5pPr marL="1828754"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C60B204-2134-4E27-A9D9-ABC9DFB17A00}" type="datetimeFigureOut">
              <a:rPr lang="it-IT" smtClean="0"/>
              <a:t>02/04/2025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04AFB74-423C-435B-8B03-F1B74AD86B92}" type="slidenum">
              <a:rPr lang="it-IT" smtClean="0"/>
              <a:t>‹N›</a:t>
            </a:fld>
            <a:endParaRPr lang="it-IT"/>
          </a:p>
        </p:txBody>
      </p:sp>
      <p:sp>
        <p:nvSpPr>
          <p:cNvPr id="24" name="TextBox 23"/>
          <p:cNvSpPr txBox="1"/>
          <p:nvPr/>
        </p:nvSpPr>
        <p:spPr>
          <a:xfrm>
            <a:off x="541871"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747969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8588203"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189" indent="0">
              <a:buFontTx/>
              <a:buNone/>
              <a:defRPr/>
            </a:lvl2pPr>
            <a:lvl3pPr marL="914377" indent="0">
              <a:buFontTx/>
              <a:buNone/>
              <a:defRPr/>
            </a:lvl3pPr>
            <a:lvl4pPr marL="1371566" indent="0">
              <a:buFontTx/>
              <a:buNone/>
              <a:defRPr/>
            </a:lvl4pPr>
            <a:lvl5pPr marL="1828754"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C60B204-2134-4E27-A9D9-ABC9DFB17A00}" type="datetimeFigureOut">
              <a:rPr lang="it-IT" smtClean="0"/>
              <a:t>02/04/2025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04AFB74-423C-435B-8B03-F1B74AD86B92}" type="slidenum">
              <a:rPr lang="it-IT" smtClean="0"/>
              <a:t>‹N›</a:t>
            </a:fld>
            <a:endParaRPr lang="it-IT"/>
          </a:p>
        </p:txBody>
      </p:sp>
    </p:spTree>
    <p:extLst>
      <p:ext uri="{BB962C8B-B14F-4D97-AF65-F5344CB8AC3E}">
        <p14:creationId xmlns:p14="http://schemas.microsoft.com/office/powerpoint/2010/main" val="28562078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C60B204-2134-4E27-A9D9-ABC9DFB17A00}" type="datetimeFigureOut">
              <a:rPr lang="it-IT" smtClean="0"/>
              <a:t>02/04/2025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04AFB74-423C-435B-8B03-F1B74AD86B92}" type="slidenum">
              <a:rPr lang="it-IT" smtClean="0"/>
              <a:t>‹N›</a:t>
            </a:fld>
            <a:endParaRPr lang="it-IT"/>
          </a:p>
        </p:txBody>
      </p:sp>
    </p:spTree>
    <p:extLst>
      <p:ext uri="{BB962C8B-B14F-4D97-AF65-F5344CB8AC3E}">
        <p14:creationId xmlns:p14="http://schemas.microsoft.com/office/powerpoint/2010/main" val="8784955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4" y="609601"/>
            <a:ext cx="1304743" cy="5251451"/>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77335" y="609600"/>
            <a:ext cx="7060151" cy="525145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C60B204-2134-4E27-A9D9-ABC9DFB17A00}" type="datetimeFigureOut">
              <a:rPr lang="it-IT" smtClean="0"/>
              <a:t>02/04/2025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04AFB74-423C-435B-8B03-F1B74AD86B92}" type="slidenum">
              <a:rPr lang="it-IT" smtClean="0"/>
              <a:t>‹N›</a:t>
            </a:fld>
            <a:endParaRPr lang="it-IT"/>
          </a:p>
        </p:txBody>
      </p:sp>
    </p:spTree>
    <p:extLst>
      <p:ext uri="{BB962C8B-B14F-4D97-AF65-F5344CB8AC3E}">
        <p14:creationId xmlns:p14="http://schemas.microsoft.com/office/powerpoint/2010/main" val="6941283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C60B204-2134-4E27-A9D9-ABC9DFB17A00}" type="datetimeFigureOut">
              <a:rPr lang="it-IT" smtClean="0"/>
              <a:t>02/04/2025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04AFB74-423C-435B-8B03-F1B74AD86B92}" type="slidenum">
              <a:rPr lang="it-IT" smtClean="0"/>
              <a:t>‹N›</a:t>
            </a:fld>
            <a:endParaRPr lang="it-IT"/>
          </a:p>
        </p:txBody>
      </p:sp>
    </p:spTree>
    <p:extLst>
      <p:ext uri="{BB962C8B-B14F-4D97-AF65-F5344CB8AC3E}">
        <p14:creationId xmlns:p14="http://schemas.microsoft.com/office/powerpoint/2010/main" val="1411404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9"/>
            <a:ext cx="8596668" cy="1826581"/>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C60B204-2134-4E27-A9D9-ABC9DFB17A00}" type="datetimeFigureOut">
              <a:rPr lang="it-IT" smtClean="0"/>
              <a:t>02/04/2025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04AFB74-423C-435B-8B03-F1B74AD86B92}" type="slidenum">
              <a:rPr lang="it-IT" smtClean="0"/>
              <a:t>‹N›</a:t>
            </a:fld>
            <a:endParaRPr lang="it-IT"/>
          </a:p>
        </p:txBody>
      </p:sp>
    </p:spTree>
    <p:extLst>
      <p:ext uri="{BB962C8B-B14F-4D97-AF65-F5344CB8AC3E}">
        <p14:creationId xmlns:p14="http://schemas.microsoft.com/office/powerpoint/2010/main" val="3884082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77335" y="2160589"/>
            <a:ext cx="4184035" cy="38807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089969" y="2160590"/>
            <a:ext cx="4184035" cy="388077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C60B204-2134-4E27-A9D9-ABC9DFB17A00}" type="datetimeFigureOut">
              <a:rPr lang="it-IT" smtClean="0"/>
              <a:t>02/04/2025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604AFB74-423C-435B-8B03-F1B74AD86B92}" type="slidenum">
              <a:rPr lang="it-IT" smtClean="0"/>
              <a:t>‹N›</a:t>
            </a:fld>
            <a:endParaRPr lang="it-IT"/>
          </a:p>
        </p:txBody>
      </p:sp>
    </p:spTree>
    <p:extLst>
      <p:ext uri="{BB962C8B-B14F-4D97-AF65-F5344CB8AC3E}">
        <p14:creationId xmlns:p14="http://schemas.microsoft.com/office/powerpoint/2010/main" val="946967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5746" y="2160983"/>
            <a:ext cx="4185623" cy="576262"/>
          </a:xfrm>
        </p:spPr>
        <p:txBody>
          <a:bodyPr anchor="b">
            <a:noAutofit/>
          </a:bodyPr>
          <a:lstStyle>
            <a:lvl1pPr marL="0" indent="0">
              <a:buNone/>
              <a:defRPr sz="2400" b="0"/>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75746" y="2737247"/>
            <a:ext cx="4185623" cy="330411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088383" y="2160983"/>
            <a:ext cx="4185619" cy="576262"/>
          </a:xfrm>
        </p:spPr>
        <p:txBody>
          <a:bodyPr anchor="b">
            <a:noAutofit/>
          </a:bodyPr>
          <a:lstStyle>
            <a:lvl1pPr marL="0" indent="0">
              <a:buNone/>
              <a:defRPr sz="2400" b="0"/>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088385" y="2737247"/>
            <a:ext cx="4185617" cy="330411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C60B204-2134-4E27-A9D9-ABC9DFB17A00}" type="datetimeFigureOut">
              <a:rPr lang="it-IT" smtClean="0"/>
              <a:t>02/04/2025</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604AFB74-423C-435B-8B03-F1B74AD86B92}" type="slidenum">
              <a:rPr lang="it-IT" smtClean="0"/>
              <a:t>‹N›</a:t>
            </a:fld>
            <a:endParaRPr lang="it-IT"/>
          </a:p>
        </p:txBody>
      </p:sp>
    </p:spTree>
    <p:extLst>
      <p:ext uri="{BB962C8B-B14F-4D97-AF65-F5344CB8AC3E}">
        <p14:creationId xmlns:p14="http://schemas.microsoft.com/office/powerpoint/2010/main" val="4136829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1320800"/>
          </a:xfrm>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3C60B204-2134-4E27-A9D9-ABC9DFB17A00}" type="datetimeFigureOut">
              <a:rPr lang="it-IT" smtClean="0"/>
              <a:t>02/04/2025</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604AFB74-423C-435B-8B03-F1B74AD86B92}" type="slidenum">
              <a:rPr lang="it-IT" smtClean="0"/>
              <a:t>‹N›</a:t>
            </a:fld>
            <a:endParaRPr lang="it-IT"/>
          </a:p>
        </p:txBody>
      </p:sp>
    </p:spTree>
    <p:extLst>
      <p:ext uri="{BB962C8B-B14F-4D97-AF65-F5344CB8AC3E}">
        <p14:creationId xmlns:p14="http://schemas.microsoft.com/office/powerpoint/2010/main" val="1460573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60B204-2134-4E27-A9D9-ABC9DFB17A00}" type="datetimeFigureOut">
              <a:rPr lang="it-IT" smtClean="0"/>
              <a:t>02/04/2025</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604AFB74-423C-435B-8B03-F1B74AD86B92}" type="slidenum">
              <a:rPr lang="it-IT" smtClean="0"/>
              <a:t>‹N›</a:t>
            </a:fld>
            <a:endParaRPr lang="it-IT"/>
          </a:p>
        </p:txBody>
      </p:sp>
    </p:spTree>
    <p:extLst>
      <p:ext uri="{BB962C8B-B14F-4D97-AF65-F5344CB8AC3E}">
        <p14:creationId xmlns:p14="http://schemas.microsoft.com/office/powerpoint/2010/main" val="1844864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5" y="1498604"/>
            <a:ext cx="3854528" cy="1278466"/>
          </a:xfrm>
        </p:spPr>
        <p:txBody>
          <a:bodyPr anchor="b">
            <a:normAutofit/>
          </a:bodyPr>
          <a:lstStyle>
            <a:lvl1pPr>
              <a:defRPr sz="20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760462" y="514926"/>
            <a:ext cx="4513541" cy="552643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77335" y="2777069"/>
            <a:ext cx="3854528" cy="2584449"/>
          </a:xfrm>
        </p:spPr>
        <p:txBody>
          <a:bodyPr>
            <a:normAutofit/>
          </a:bodyPr>
          <a:lstStyle>
            <a:lvl1pPr marL="0" indent="0">
              <a:buNone/>
              <a:defRPr sz="1400"/>
            </a:lvl1pPr>
            <a:lvl2pPr marL="457051" indent="0">
              <a:buNone/>
              <a:defRPr sz="1400"/>
            </a:lvl2pPr>
            <a:lvl3pPr marL="914104" indent="0">
              <a:buNone/>
              <a:defRPr sz="1200"/>
            </a:lvl3pPr>
            <a:lvl4pPr marL="1371155" indent="0">
              <a:buNone/>
              <a:defRPr sz="1000"/>
            </a:lvl4pPr>
            <a:lvl5pPr marL="1828205" indent="0">
              <a:buNone/>
              <a:defRPr sz="1000"/>
            </a:lvl5pPr>
            <a:lvl6pPr marL="2285258" indent="0">
              <a:buNone/>
              <a:defRPr sz="1000"/>
            </a:lvl6pPr>
            <a:lvl7pPr marL="2742309" indent="0">
              <a:buNone/>
              <a:defRPr sz="1000"/>
            </a:lvl7pPr>
            <a:lvl8pPr marL="3199360" indent="0">
              <a:buNone/>
              <a:defRPr sz="1000"/>
            </a:lvl8pPr>
            <a:lvl9pPr marL="3656411"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C60B204-2134-4E27-A9D9-ABC9DFB17A00}" type="datetimeFigureOut">
              <a:rPr lang="it-IT" smtClean="0"/>
              <a:t>02/04/2025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604AFB74-423C-435B-8B03-F1B74AD86B92}" type="slidenum">
              <a:rPr lang="it-IT" smtClean="0"/>
              <a:t>‹N›</a:t>
            </a:fld>
            <a:endParaRPr lang="it-IT"/>
          </a:p>
        </p:txBody>
      </p:sp>
    </p:spTree>
    <p:extLst>
      <p:ext uri="{BB962C8B-B14F-4D97-AF65-F5344CB8AC3E}">
        <p14:creationId xmlns:p14="http://schemas.microsoft.com/office/powerpoint/2010/main" val="3579082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5" y="4800600"/>
            <a:ext cx="8596667"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77335" y="609600"/>
            <a:ext cx="8596668" cy="3845718"/>
          </a:xfrm>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77335" y="5367338"/>
            <a:ext cx="8596667" cy="674024"/>
          </a:xfrm>
        </p:spPr>
        <p:txBody>
          <a:bodyPr>
            <a:normAutofit/>
          </a:bodyPr>
          <a:lstStyle>
            <a:lvl1pPr marL="0" indent="0">
              <a:buNone/>
              <a:defRPr sz="12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it-IT"/>
              <a:t>Fare clic per modificare gli stili del testo dello schema</a:t>
            </a:r>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604AFB74-423C-435B-8B03-F1B74AD86B92}" type="slidenum">
              <a:rPr lang="it-IT" smtClean="0"/>
              <a:t>‹N›</a:t>
            </a:fld>
            <a:endParaRPr lang="it-IT"/>
          </a:p>
        </p:txBody>
      </p:sp>
      <p:sp>
        <p:nvSpPr>
          <p:cNvPr id="5" name="Date Placeholder 4"/>
          <p:cNvSpPr>
            <a:spLocks noGrp="1"/>
          </p:cNvSpPr>
          <p:nvPr>
            <p:ph type="dt" sz="half" idx="10"/>
          </p:nvPr>
        </p:nvSpPr>
        <p:spPr/>
        <p:txBody>
          <a:bodyPr/>
          <a:lstStyle/>
          <a:p>
            <a:fld id="{3C60B204-2134-4E27-A9D9-ABC9DFB17A00}" type="datetimeFigureOut">
              <a:rPr lang="it-IT" smtClean="0"/>
              <a:t>02/04/2025</a:t>
            </a:fld>
            <a:endParaRPr lang="it-IT"/>
          </a:p>
        </p:txBody>
      </p:sp>
    </p:spTree>
    <p:extLst>
      <p:ext uri="{BB962C8B-B14F-4D97-AF65-F5344CB8AC3E}">
        <p14:creationId xmlns:p14="http://schemas.microsoft.com/office/powerpoint/2010/main" val="33024264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5" y="609600"/>
            <a:ext cx="8596668" cy="132080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2160590"/>
            <a:ext cx="8596668" cy="388077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205133" y="6041364"/>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C60B204-2134-4E27-A9D9-ABC9DFB17A00}" type="datetimeFigureOut">
              <a:rPr lang="it-IT" smtClean="0"/>
              <a:t>02/04/2025</a:t>
            </a:fld>
            <a:endParaRPr lang="it-IT"/>
          </a:p>
        </p:txBody>
      </p:sp>
      <p:sp>
        <p:nvSpPr>
          <p:cNvPr id="5" name="Footer Placeholder 4"/>
          <p:cNvSpPr>
            <a:spLocks noGrp="1"/>
          </p:cNvSpPr>
          <p:nvPr>
            <p:ph type="ftr" sz="quarter" idx="3"/>
          </p:nvPr>
        </p:nvSpPr>
        <p:spPr>
          <a:xfrm>
            <a:off x="677335" y="6041364"/>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590664" y="6041364"/>
            <a:ext cx="683339" cy="365125"/>
          </a:xfrm>
          <a:prstGeom prst="rect">
            <a:avLst/>
          </a:prstGeom>
        </p:spPr>
        <p:txBody>
          <a:bodyPr vert="horz" lIns="91440" tIns="45720" rIns="91440" bIns="45720" rtlCol="0" anchor="ctr"/>
          <a:lstStyle>
            <a:lvl1pPr algn="r">
              <a:defRPr sz="900">
                <a:solidFill>
                  <a:schemeClr val="accent1"/>
                </a:solidFill>
              </a:defRPr>
            </a:lvl1pPr>
          </a:lstStyle>
          <a:p>
            <a:fld id="{604AFB74-423C-435B-8B03-F1B74AD86B92}" type="slidenum">
              <a:rPr lang="it-IT" smtClean="0"/>
              <a:t>‹N›</a:t>
            </a:fld>
            <a:endParaRPr lang="it-IT"/>
          </a:p>
        </p:txBody>
      </p:sp>
    </p:spTree>
    <p:extLst>
      <p:ext uri="{BB962C8B-B14F-4D97-AF65-F5344CB8AC3E}">
        <p14:creationId xmlns:p14="http://schemas.microsoft.com/office/powerpoint/2010/main" val="1255733573"/>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Lst>
  <p:txStyles>
    <p:titleStyle>
      <a:lvl1pPr algn="l" defTabSz="457189"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891" indent="-342891" algn="l" defTabSz="457189"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32" indent="-285744" algn="l" defTabSz="457189"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2971" indent="-228594" algn="l" defTabSz="457189"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160" indent="-228594" algn="l" defTabSz="45718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349" indent="-228594" algn="l" defTabSz="45718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537" indent="-228594" algn="l" defTabSz="45718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726" indent="-228594" algn="l" defTabSz="45718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8914" indent="-228594" algn="l" defTabSz="45718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103" indent="-228594" algn="l" defTabSz="45718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f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5.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2.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package" Target="../embeddings/Microsoft_Excel_Worksheet2.xlsx"/><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409022F-603D-93C7-8F19-4FDBBD50D95F}"/>
              </a:ext>
            </a:extLst>
          </p:cNvPr>
          <p:cNvSpPr>
            <a:spLocks noGrp="1"/>
          </p:cNvSpPr>
          <p:nvPr>
            <p:ph idx="1"/>
          </p:nvPr>
        </p:nvSpPr>
        <p:spPr>
          <a:xfrm>
            <a:off x="1287480" y="997463"/>
            <a:ext cx="9617040" cy="4374795"/>
          </a:xfrm>
        </p:spPr>
        <p:txBody>
          <a:bodyPr>
            <a:normAutofit/>
          </a:bodyPr>
          <a:lstStyle/>
          <a:p>
            <a:pPr marL="0" indent="0" algn="ctr">
              <a:buNone/>
            </a:pPr>
            <a:r>
              <a:rPr lang="it-IT" sz="4600" dirty="0">
                <a:ln w="0"/>
                <a:solidFill>
                  <a:schemeClr val="tx1"/>
                </a:solidFill>
                <a:effectLst>
                  <a:outerShdw blurRad="38100" dist="19050" dir="2700000" algn="tl" rotWithShape="0">
                    <a:schemeClr val="dk1">
                      <a:alpha val="40000"/>
                    </a:schemeClr>
                  </a:outerShdw>
                </a:effectLst>
              </a:rPr>
              <a:t>La riforma </a:t>
            </a:r>
            <a:r>
              <a:rPr lang="it-IT" sz="4600" i="1" dirty="0" err="1">
                <a:ln w="0"/>
                <a:solidFill>
                  <a:schemeClr val="tx1"/>
                </a:solidFill>
                <a:effectLst>
                  <a:outerShdw blurRad="38100" dist="19050" dir="2700000" algn="tl" rotWithShape="0">
                    <a:schemeClr val="dk1">
                      <a:alpha val="40000"/>
                    </a:schemeClr>
                  </a:outerShdw>
                </a:effectLst>
              </a:rPr>
              <a:t>Accrual</a:t>
            </a:r>
            <a:r>
              <a:rPr lang="it-IT" sz="4600" dirty="0">
                <a:ln w="0"/>
                <a:solidFill>
                  <a:schemeClr val="tx1"/>
                </a:solidFill>
                <a:effectLst>
                  <a:outerShdw blurRad="38100" dist="19050" dir="2700000" algn="tl" rotWithShape="0">
                    <a:schemeClr val="dk1">
                      <a:alpha val="40000"/>
                    </a:schemeClr>
                  </a:outerShdw>
                </a:effectLst>
              </a:rPr>
              <a:t> e il ruolo delle Regioni </a:t>
            </a:r>
          </a:p>
          <a:p>
            <a:pPr marL="0" indent="0" algn="ctr">
              <a:buNone/>
            </a:pPr>
            <a:endParaRPr lang="it-IT" sz="2400" dirty="0">
              <a:ln w="0"/>
              <a:solidFill>
                <a:schemeClr val="tx1"/>
              </a:solidFill>
              <a:effectLst>
                <a:outerShdw blurRad="38100" dist="19050" dir="2700000" algn="tl" rotWithShape="0">
                  <a:schemeClr val="dk1">
                    <a:alpha val="40000"/>
                  </a:schemeClr>
                </a:outerShdw>
              </a:effectLst>
            </a:endParaRPr>
          </a:p>
          <a:p>
            <a:pPr marL="0" indent="0" algn="ctr">
              <a:buNone/>
            </a:pPr>
            <a:r>
              <a:rPr lang="it-IT" sz="2400" dirty="0">
                <a:ln w="0"/>
                <a:solidFill>
                  <a:schemeClr val="tx1"/>
                </a:solidFill>
                <a:effectLst>
                  <a:outerShdw blurRad="38100" dist="19050" dir="2700000" algn="tl" rotWithShape="0">
                    <a:schemeClr val="dk1">
                      <a:alpha val="40000"/>
                    </a:schemeClr>
                  </a:outerShdw>
                </a:effectLst>
              </a:rPr>
              <a:t>Matera, 3 Aprile 2025</a:t>
            </a:r>
          </a:p>
          <a:p>
            <a:pPr marL="0" indent="0" algn="ctr">
              <a:buNone/>
            </a:pPr>
            <a:endParaRPr lang="it-IT" sz="2400" dirty="0">
              <a:ln w="0"/>
              <a:solidFill>
                <a:schemeClr val="tx1"/>
              </a:solidFill>
              <a:effectLst>
                <a:outerShdw blurRad="38100" dist="19050" dir="2700000" algn="tl" rotWithShape="0">
                  <a:schemeClr val="dk1">
                    <a:alpha val="40000"/>
                  </a:schemeClr>
                </a:outerShdw>
              </a:effectLst>
            </a:endParaRPr>
          </a:p>
          <a:p>
            <a:pPr marL="0" indent="0" algn="ctr">
              <a:buNone/>
            </a:pPr>
            <a:r>
              <a:rPr lang="it-IT" sz="2500" dirty="0">
                <a:ln w="0"/>
                <a:solidFill>
                  <a:schemeClr val="tx1"/>
                </a:solidFill>
                <a:effectLst>
                  <a:outerShdw blurRad="38100" dist="19050" dir="2700000" algn="tl" rotWithShape="0">
                    <a:schemeClr val="dk1">
                      <a:alpha val="40000"/>
                    </a:schemeClr>
                  </a:outerShdw>
                </a:effectLst>
              </a:rPr>
              <a:t>Antonietta Mastrocola</a:t>
            </a:r>
          </a:p>
          <a:p>
            <a:pPr marL="0" indent="0" algn="ctr">
              <a:buNone/>
            </a:pPr>
            <a:r>
              <a:rPr lang="it-IT" sz="2500" dirty="0">
                <a:ln w="0"/>
                <a:solidFill>
                  <a:schemeClr val="tx1"/>
                </a:solidFill>
                <a:effectLst>
                  <a:outerShdw blurRad="38100" dist="19050" dir="2700000" algn="tl" rotWithShape="0">
                    <a:schemeClr val="dk1">
                      <a:alpha val="40000"/>
                    </a:schemeClr>
                  </a:outerShdw>
                </a:effectLst>
              </a:rPr>
              <a:t>Direzione Generale per le Risorse Finanziarie</a:t>
            </a:r>
          </a:p>
        </p:txBody>
      </p:sp>
      <p:pic>
        <p:nvPicPr>
          <p:cNvPr id="6" name="Immagine 5">
            <a:extLst>
              <a:ext uri="{FF2B5EF4-FFF2-40B4-BE49-F238E27FC236}">
                <a16:creationId xmlns:a16="http://schemas.microsoft.com/office/drawing/2014/main" id="{3F1C4464-EBFD-CB4C-04C5-7D1CCE0CBF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2301" y="5256781"/>
            <a:ext cx="1370019" cy="1370019"/>
          </a:xfrm>
          <a:prstGeom prst="rect">
            <a:avLst/>
          </a:prstGeom>
        </p:spPr>
      </p:pic>
      <p:pic>
        <p:nvPicPr>
          <p:cNvPr id="8" name="Immagine 7">
            <a:extLst>
              <a:ext uri="{FF2B5EF4-FFF2-40B4-BE49-F238E27FC236}">
                <a16:creationId xmlns:a16="http://schemas.microsoft.com/office/drawing/2014/main" id="{290D2B64-79B4-E46C-1C54-7B40F8BC96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5290050"/>
            <a:ext cx="2029963" cy="1140975"/>
          </a:xfrm>
          <a:prstGeom prst="rect">
            <a:avLst/>
          </a:prstGeom>
        </p:spPr>
      </p:pic>
    </p:spTree>
    <p:extLst>
      <p:ext uri="{BB962C8B-B14F-4D97-AF65-F5344CB8AC3E}">
        <p14:creationId xmlns:p14="http://schemas.microsoft.com/office/powerpoint/2010/main" val="766346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AB5E22B-7DAF-B9EF-5721-BAEC6506955E}"/>
              </a:ext>
            </a:extLst>
          </p:cNvPr>
          <p:cNvSpPr>
            <a:spLocks noGrp="1"/>
          </p:cNvSpPr>
          <p:nvPr>
            <p:ph type="title"/>
          </p:nvPr>
        </p:nvSpPr>
        <p:spPr>
          <a:xfrm>
            <a:off x="587914" y="462385"/>
            <a:ext cx="11016175" cy="481996"/>
          </a:xfrm>
        </p:spPr>
        <p:txBody>
          <a:bodyPr>
            <a:noAutofit/>
          </a:bodyPr>
          <a:lstStyle/>
          <a:p>
            <a:pPr algn="ctr"/>
            <a:r>
              <a:rPr lang="it-IT" dirty="0">
                <a:ln w="0"/>
                <a:solidFill>
                  <a:schemeClr val="tx1"/>
                </a:solidFill>
                <a:effectLst>
                  <a:outerShdw blurRad="38100" dist="19050" dir="2700000" algn="tl" rotWithShape="0">
                    <a:schemeClr val="dk1">
                      <a:alpha val="40000"/>
                    </a:schemeClr>
                  </a:outerShdw>
                </a:effectLst>
              </a:rPr>
              <a:t>Normative in materia per EE.LL e Regione Campania</a:t>
            </a:r>
          </a:p>
        </p:txBody>
      </p:sp>
      <p:sp>
        <p:nvSpPr>
          <p:cNvPr id="3" name="Segnaposto testo 2">
            <a:extLst>
              <a:ext uri="{FF2B5EF4-FFF2-40B4-BE49-F238E27FC236}">
                <a16:creationId xmlns:a16="http://schemas.microsoft.com/office/drawing/2014/main" id="{7F9DB28B-ADF1-9E56-28EF-CD7F032B1C08}"/>
              </a:ext>
            </a:extLst>
          </p:cNvPr>
          <p:cNvSpPr>
            <a:spLocks noGrp="1"/>
          </p:cNvSpPr>
          <p:nvPr>
            <p:ph type="body" idx="1"/>
          </p:nvPr>
        </p:nvSpPr>
        <p:spPr>
          <a:xfrm>
            <a:off x="587913" y="991121"/>
            <a:ext cx="5023215" cy="1560695"/>
          </a:xfrm>
        </p:spPr>
        <p:txBody>
          <a:bodyPr>
            <a:normAutofit/>
          </a:bodyPr>
          <a:lstStyle/>
          <a:p>
            <a:pPr algn="ctr"/>
            <a:r>
              <a:rPr lang="it-IT" dirty="0">
                <a:solidFill>
                  <a:schemeClr val="tx1"/>
                </a:solidFill>
                <a:latin typeface="Aptos" panose="020B0004020202020204" pitchFamily="34" charset="0"/>
              </a:rPr>
              <a:t>Tuel e LR 7/2001 </a:t>
            </a:r>
          </a:p>
          <a:p>
            <a:endParaRPr lang="it-IT" dirty="0">
              <a:solidFill>
                <a:schemeClr val="tx1"/>
              </a:solidFill>
              <a:latin typeface="Aptos" panose="020B0004020202020204" pitchFamily="34" charset="0"/>
            </a:endParaRPr>
          </a:p>
        </p:txBody>
      </p:sp>
      <p:sp>
        <p:nvSpPr>
          <p:cNvPr id="4" name="Segnaposto contenuto 3">
            <a:extLst>
              <a:ext uri="{FF2B5EF4-FFF2-40B4-BE49-F238E27FC236}">
                <a16:creationId xmlns:a16="http://schemas.microsoft.com/office/drawing/2014/main" id="{9A0D8A55-B9E9-1B0E-128C-68F0FF075607}"/>
              </a:ext>
            </a:extLst>
          </p:cNvPr>
          <p:cNvSpPr>
            <a:spLocks noGrp="1"/>
          </p:cNvSpPr>
          <p:nvPr>
            <p:ph sz="half" idx="2"/>
          </p:nvPr>
        </p:nvSpPr>
        <p:spPr>
          <a:xfrm>
            <a:off x="1006710" y="2716530"/>
            <a:ext cx="4185623" cy="3304117"/>
          </a:xfrm>
        </p:spPr>
        <p:txBody>
          <a:bodyPr>
            <a:normAutofit lnSpcReduction="10000"/>
          </a:bodyPr>
          <a:lstStyle/>
          <a:p>
            <a:pPr marL="0" indent="0" algn="ctr" defTabSz="914377">
              <a:lnSpc>
                <a:spcPct val="90000"/>
              </a:lnSpc>
              <a:buClrTx/>
              <a:buSzTx/>
              <a:buNone/>
              <a:defRPr/>
            </a:pPr>
            <a:r>
              <a:rPr lang="it-IT" sz="2800" dirty="0">
                <a:solidFill>
                  <a:prstClr val="black"/>
                </a:solidFill>
                <a:latin typeface="Aptos" panose="02110004020202020204"/>
              </a:rPr>
              <a:t>Rilevazione degli aspetti economici e patrimoniali soltanto a Consuntivo </a:t>
            </a:r>
          </a:p>
          <a:p>
            <a:pPr marL="0" indent="0" algn="ctr" defTabSz="914377">
              <a:lnSpc>
                <a:spcPct val="90000"/>
              </a:lnSpc>
              <a:buClrTx/>
              <a:buSzTx/>
              <a:buNone/>
              <a:defRPr/>
            </a:pPr>
            <a:endParaRPr lang="it-IT" dirty="0">
              <a:solidFill>
                <a:prstClr val="black"/>
              </a:solidFill>
              <a:latin typeface="Aptos" panose="02110004020202020204"/>
            </a:endParaRPr>
          </a:p>
          <a:p>
            <a:pPr marL="0" indent="0" algn="ctr" defTabSz="914377">
              <a:lnSpc>
                <a:spcPct val="90000"/>
              </a:lnSpc>
              <a:buClrTx/>
              <a:buSzTx/>
              <a:buNone/>
              <a:defRPr/>
            </a:pPr>
            <a:endParaRPr lang="it-IT" sz="2800" i="1" dirty="0">
              <a:solidFill>
                <a:prstClr val="black"/>
              </a:solidFill>
              <a:latin typeface="Aptos" panose="02110004020202020204"/>
            </a:endParaRPr>
          </a:p>
          <a:p>
            <a:pPr marL="0" indent="0" algn="ctr" defTabSz="914377">
              <a:lnSpc>
                <a:spcPct val="90000"/>
              </a:lnSpc>
              <a:buClrTx/>
              <a:buSzTx/>
              <a:buNone/>
              <a:defRPr/>
            </a:pPr>
            <a:endParaRPr lang="it-IT" sz="2800" i="1" dirty="0">
              <a:solidFill>
                <a:prstClr val="black"/>
              </a:solidFill>
              <a:latin typeface="Aptos" panose="02110004020202020204"/>
            </a:endParaRPr>
          </a:p>
          <a:p>
            <a:pPr marL="0" indent="0" algn="ctr" defTabSz="914377">
              <a:lnSpc>
                <a:spcPct val="90000"/>
              </a:lnSpc>
              <a:buClrTx/>
              <a:buSzTx/>
              <a:buNone/>
              <a:defRPr/>
            </a:pPr>
            <a:r>
              <a:rPr lang="it-IT" sz="2800" i="1" dirty="0">
                <a:solidFill>
                  <a:prstClr val="black"/>
                </a:solidFill>
                <a:latin typeface="Aptos" panose="02110004020202020204"/>
              </a:rPr>
              <a:t>Prospetto di conciliazione</a:t>
            </a:r>
          </a:p>
        </p:txBody>
      </p:sp>
      <p:sp>
        <p:nvSpPr>
          <p:cNvPr id="5" name="Segnaposto testo 4">
            <a:extLst>
              <a:ext uri="{FF2B5EF4-FFF2-40B4-BE49-F238E27FC236}">
                <a16:creationId xmlns:a16="http://schemas.microsoft.com/office/drawing/2014/main" id="{4B90B4DA-8A02-F4B2-00D2-6DFB51F7CD9E}"/>
              </a:ext>
            </a:extLst>
          </p:cNvPr>
          <p:cNvSpPr>
            <a:spLocks noGrp="1"/>
          </p:cNvSpPr>
          <p:nvPr>
            <p:ph type="body" sz="quarter" idx="3"/>
          </p:nvPr>
        </p:nvSpPr>
        <p:spPr>
          <a:xfrm>
            <a:off x="5828169" y="1126033"/>
            <a:ext cx="5183188" cy="1425783"/>
          </a:xfrm>
        </p:spPr>
        <p:txBody>
          <a:bodyPr>
            <a:normAutofit/>
          </a:bodyPr>
          <a:lstStyle/>
          <a:p>
            <a:pPr algn="ctr"/>
            <a:r>
              <a:rPr lang="it-IT" dirty="0">
                <a:solidFill>
                  <a:schemeClr val="tx1"/>
                </a:solidFill>
                <a:latin typeface="Aptos" panose="020B0004020202020204" pitchFamily="34" charset="0"/>
              </a:rPr>
              <a:t>D.Lgs.118/2011 Allegato 4/3</a:t>
            </a:r>
          </a:p>
          <a:p>
            <a:endParaRPr lang="it-IT" dirty="0">
              <a:solidFill>
                <a:schemeClr val="tx1"/>
              </a:solidFill>
              <a:latin typeface="Aptos" panose="020B0004020202020204" pitchFamily="34" charset="0"/>
            </a:endParaRPr>
          </a:p>
        </p:txBody>
      </p:sp>
      <p:sp>
        <p:nvSpPr>
          <p:cNvPr id="6" name="Segnaposto contenuto 5">
            <a:extLst>
              <a:ext uri="{FF2B5EF4-FFF2-40B4-BE49-F238E27FC236}">
                <a16:creationId xmlns:a16="http://schemas.microsoft.com/office/drawing/2014/main" id="{692BF5FD-6B4F-794C-E96E-6236248428CB}"/>
              </a:ext>
            </a:extLst>
          </p:cNvPr>
          <p:cNvSpPr>
            <a:spLocks noGrp="1"/>
          </p:cNvSpPr>
          <p:nvPr>
            <p:ph sz="quarter" idx="4"/>
          </p:nvPr>
        </p:nvSpPr>
        <p:spPr>
          <a:xfrm>
            <a:off x="6326954" y="2680772"/>
            <a:ext cx="4185617" cy="3304117"/>
          </a:xfrm>
        </p:spPr>
        <p:txBody>
          <a:bodyPr>
            <a:normAutofit lnSpcReduction="10000"/>
          </a:bodyPr>
          <a:lstStyle/>
          <a:p>
            <a:pPr marL="0" indent="0" algn="ctr">
              <a:buNone/>
            </a:pPr>
            <a:r>
              <a:rPr lang="it-IT" sz="2800" dirty="0">
                <a:solidFill>
                  <a:schemeClr val="tx1"/>
                </a:solidFill>
                <a:latin typeface="Aptos" panose="020B0004020202020204" pitchFamily="34" charset="0"/>
              </a:rPr>
              <a:t>Rilevazione concomitante degli aspetti economici e patrimoniali derivanti dalla contabilità finanziaria</a:t>
            </a:r>
          </a:p>
          <a:p>
            <a:endParaRPr lang="it-IT" sz="2800" dirty="0">
              <a:solidFill>
                <a:schemeClr val="tx1"/>
              </a:solidFill>
              <a:latin typeface="Aptos" panose="020B0004020202020204" pitchFamily="34" charset="0"/>
            </a:endParaRPr>
          </a:p>
          <a:p>
            <a:pPr marL="0" indent="0" algn="ctr">
              <a:buNone/>
            </a:pPr>
            <a:r>
              <a:rPr lang="it-IT" sz="2800" i="1" dirty="0">
                <a:solidFill>
                  <a:schemeClr val="tx1"/>
                </a:solidFill>
                <a:latin typeface="Aptos" panose="020B0004020202020204" pitchFamily="34" charset="0"/>
              </a:rPr>
              <a:t>Piano dei conti integrato</a:t>
            </a:r>
          </a:p>
          <a:p>
            <a:endParaRPr lang="it-IT" sz="2800" dirty="0">
              <a:solidFill>
                <a:schemeClr val="tx1"/>
              </a:solidFill>
              <a:latin typeface="Aptos" panose="020B0004020202020204" pitchFamily="34" charset="0"/>
            </a:endParaRPr>
          </a:p>
        </p:txBody>
      </p:sp>
      <p:sp>
        <p:nvSpPr>
          <p:cNvPr id="7" name="CasellaDiTesto 6">
            <a:extLst>
              <a:ext uri="{FF2B5EF4-FFF2-40B4-BE49-F238E27FC236}">
                <a16:creationId xmlns:a16="http://schemas.microsoft.com/office/drawing/2014/main" id="{9BE2A26B-9645-95E2-BF88-28C2890370FC}"/>
              </a:ext>
            </a:extLst>
          </p:cNvPr>
          <p:cNvSpPr txBox="1"/>
          <p:nvPr/>
        </p:nvSpPr>
        <p:spPr>
          <a:xfrm>
            <a:off x="0" y="6534834"/>
            <a:ext cx="1674891" cy="461665"/>
          </a:xfrm>
          <a:prstGeom prst="rect">
            <a:avLst/>
          </a:prstGeom>
          <a:noFill/>
        </p:spPr>
        <p:txBody>
          <a:bodyPr wrap="square" rtlCol="0">
            <a:spAutoFit/>
          </a:bodyPr>
          <a:lstStyle/>
          <a:p>
            <a:r>
              <a:rPr lang="it-IT" sz="1200" dirty="0">
                <a:ln w="0"/>
                <a:solidFill>
                  <a:schemeClr val="tx1"/>
                </a:solidFill>
                <a:effectLst>
                  <a:outerShdw blurRad="38100" dist="19050" dir="2700000" algn="tl" rotWithShape="0">
                    <a:schemeClr val="dk1">
                      <a:alpha val="40000"/>
                    </a:schemeClr>
                  </a:outerShdw>
                </a:effectLst>
              </a:rPr>
              <a:t>Matera, 3 Aprile 2025</a:t>
            </a:r>
          </a:p>
          <a:p>
            <a:endParaRPr lang="it-IT" sz="1200" dirty="0"/>
          </a:p>
        </p:txBody>
      </p:sp>
      <p:pic>
        <p:nvPicPr>
          <p:cNvPr id="8" name="Immagine 7">
            <a:extLst>
              <a:ext uri="{FF2B5EF4-FFF2-40B4-BE49-F238E27FC236}">
                <a16:creationId xmlns:a16="http://schemas.microsoft.com/office/drawing/2014/main" id="{76415716-906C-616F-F098-3BC74E6FF2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35587" y="6044097"/>
            <a:ext cx="759921" cy="759921"/>
          </a:xfrm>
          <a:prstGeom prst="rect">
            <a:avLst/>
          </a:prstGeom>
        </p:spPr>
      </p:pic>
      <p:pic>
        <p:nvPicPr>
          <p:cNvPr id="9" name="Immagine 8">
            <a:extLst>
              <a:ext uri="{FF2B5EF4-FFF2-40B4-BE49-F238E27FC236}">
                <a16:creationId xmlns:a16="http://schemas.microsoft.com/office/drawing/2014/main" id="{9532D2F1-33E7-51C5-0B57-39908DBA2EFB}"/>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0963636" y="6079177"/>
            <a:ext cx="1125978" cy="632875"/>
          </a:xfrm>
          <a:prstGeom prst="rect">
            <a:avLst/>
          </a:prstGeom>
        </p:spPr>
      </p:pic>
    </p:spTree>
    <p:extLst>
      <p:ext uri="{BB962C8B-B14F-4D97-AF65-F5344CB8AC3E}">
        <p14:creationId xmlns:p14="http://schemas.microsoft.com/office/powerpoint/2010/main" val="1148622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Grafico 1">
            <a:extLst>
              <a:ext uri="{FF2B5EF4-FFF2-40B4-BE49-F238E27FC236}">
                <a16:creationId xmlns:a16="http://schemas.microsoft.com/office/drawing/2014/main" id="{4A4F7C33-3B6D-F4D1-29BC-679A110145BF}"/>
              </a:ext>
            </a:extLst>
          </p:cNvPr>
          <p:cNvGraphicFramePr>
            <a:graphicFrameLocks/>
          </p:cNvGraphicFramePr>
          <p:nvPr>
            <p:extLst>
              <p:ext uri="{D42A27DB-BD31-4B8C-83A1-F6EECF244321}">
                <p14:modId xmlns:p14="http://schemas.microsoft.com/office/powerpoint/2010/main" val="301706183"/>
              </p:ext>
            </p:extLst>
          </p:nvPr>
        </p:nvGraphicFramePr>
        <p:xfrm>
          <a:off x="643468" y="643467"/>
          <a:ext cx="9031475" cy="5571067"/>
        </p:xfrm>
        <a:graphic>
          <a:graphicData uri="http://schemas.openxmlformats.org/drawingml/2006/chart">
            <c:chart xmlns:c="http://schemas.openxmlformats.org/drawingml/2006/chart" xmlns:r="http://schemas.openxmlformats.org/officeDocument/2006/relationships" r:id="rId3"/>
          </a:graphicData>
        </a:graphic>
      </p:graphicFrame>
      <p:sp>
        <p:nvSpPr>
          <p:cNvPr id="3" name="CasellaDiTesto 2">
            <a:extLst>
              <a:ext uri="{FF2B5EF4-FFF2-40B4-BE49-F238E27FC236}">
                <a16:creationId xmlns:a16="http://schemas.microsoft.com/office/drawing/2014/main" id="{8EABD3D7-D715-7650-ADE6-C653A002C98A}"/>
              </a:ext>
            </a:extLst>
          </p:cNvPr>
          <p:cNvSpPr txBox="1"/>
          <p:nvPr/>
        </p:nvSpPr>
        <p:spPr>
          <a:xfrm>
            <a:off x="0" y="6534834"/>
            <a:ext cx="1674891" cy="461665"/>
          </a:xfrm>
          <a:prstGeom prst="rect">
            <a:avLst/>
          </a:prstGeom>
          <a:noFill/>
        </p:spPr>
        <p:txBody>
          <a:bodyPr wrap="square" rtlCol="0">
            <a:spAutoFit/>
          </a:bodyPr>
          <a:lstStyle/>
          <a:p>
            <a:r>
              <a:rPr lang="it-IT" sz="1200" dirty="0">
                <a:ln w="0"/>
                <a:solidFill>
                  <a:schemeClr val="tx1"/>
                </a:solidFill>
                <a:effectLst>
                  <a:outerShdw blurRad="38100" dist="19050" dir="2700000" algn="tl" rotWithShape="0">
                    <a:schemeClr val="dk1">
                      <a:alpha val="40000"/>
                    </a:schemeClr>
                  </a:outerShdw>
                </a:effectLst>
              </a:rPr>
              <a:t>Matera, 3 Aprile 2025</a:t>
            </a:r>
          </a:p>
          <a:p>
            <a:endParaRPr lang="it-IT" sz="1200" dirty="0"/>
          </a:p>
        </p:txBody>
      </p:sp>
      <p:pic>
        <p:nvPicPr>
          <p:cNvPr id="4" name="Immagine 3">
            <a:extLst>
              <a:ext uri="{FF2B5EF4-FFF2-40B4-BE49-F238E27FC236}">
                <a16:creationId xmlns:a16="http://schemas.microsoft.com/office/drawing/2014/main" id="{2E39D401-877E-F4E0-EBAD-0F0F808D4C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35587" y="6044097"/>
            <a:ext cx="759921" cy="759921"/>
          </a:xfrm>
          <a:prstGeom prst="rect">
            <a:avLst/>
          </a:prstGeom>
        </p:spPr>
      </p:pic>
      <p:pic>
        <p:nvPicPr>
          <p:cNvPr id="5" name="Immagine 4">
            <a:extLst>
              <a:ext uri="{FF2B5EF4-FFF2-40B4-BE49-F238E27FC236}">
                <a16:creationId xmlns:a16="http://schemas.microsoft.com/office/drawing/2014/main" id="{2F661A85-53AC-EEC6-F1C3-2D1B8498D835}"/>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0963636" y="6079177"/>
            <a:ext cx="1125978" cy="632875"/>
          </a:xfrm>
          <a:prstGeom prst="rect">
            <a:avLst/>
          </a:prstGeom>
        </p:spPr>
      </p:pic>
    </p:spTree>
    <p:extLst>
      <p:ext uri="{BB962C8B-B14F-4D97-AF65-F5344CB8AC3E}">
        <p14:creationId xmlns:p14="http://schemas.microsoft.com/office/powerpoint/2010/main" val="4294793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afico 2">
            <a:extLst>
              <a:ext uri="{FF2B5EF4-FFF2-40B4-BE49-F238E27FC236}">
                <a16:creationId xmlns:a16="http://schemas.microsoft.com/office/drawing/2014/main" id="{B112DCC1-30C7-66B0-F39F-F455EB460A22}"/>
              </a:ext>
            </a:extLst>
          </p:cNvPr>
          <p:cNvGraphicFramePr>
            <a:graphicFrameLocks/>
          </p:cNvGraphicFramePr>
          <p:nvPr>
            <p:extLst>
              <p:ext uri="{D42A27DB-BD31-4B8C-83A1-F6EECF244321}">
                <p14:modId xmlns:p14="http://schemas.microsoft.com/office/powerpoint/2010/main" val="1623668629"/>
              </p:ext>
            </p:extLst>
          </p:nvPr>
        </p:nvGraphicFramePr>
        <p:xfrm>
          <a:off x="731521" y="383460"/>
          <a:ext cx="8539088" cy="5739505"/>
        </p:xfrm>
        <a:graphic>
          <a:graphicData uri="http://schemas.openxmlformats.org/drawingml/2006/chart">
            <c:chart xmlns:c="http://schemas.openxmlformats.org/drawingml/2006/chart" xmlns:r="http://schemas.openxmlformats.org/officeDocument/2006/relationships" r:id="rId2"/>
          </a:graphicData>
        </a:graphic>
      </p:graphicFrame>
      <p:sp>
        <p:nvSpPr>
          <p:cNvPr id="2" name="CasellaDiTesto 1">
            <a:extLst>
              <a:ext uri="{FF2B5EF4-FFF2-40B4-BE49-F238E27FC236}">
                <a16:creationId xmlns:a16="http://schemas.microsoft.com/office/drawing/2014/main" id="{B33C85D8-AFFD-1AF8-72F2-95AAB0E7070C}"/>
              </a:ext>
            </a:extLst>
          </p:cNvPr>
          <p:cNvSpPr txBox="1"/>
          <p:nvPr/>
        </p:nvSpPr>
        <p:spPr>
          <a:xfrm>
            <a:off x="0" y="6534834"/>
            <a:ext cx="1674891" cy="461665"/>
          </a:xfrm>
          <a:prstGeom prst="rect">
            <a:avLst/>
          </a:prstGeom>
          <a:noFill/>
        </p:spPr>
        <p:txBody>
          <a:bodyPr wrap="square" rtlCol="0">
            <a:spAutoFit/>
          </a:bodyPr>
          <a:lstStyle/>
          <a:p>
            <a:r>
              <a:rPr lang="it-IT" sz="1200" dirty="0">
                <a:ln w="0"/>
                <a:solidFill>
                  <a:schemeClr val="tx1"/>
                </a:solidFill>
                <a:effectLst>
                  <a:outerShdw blurRad="38100" dist="19050" dir="2700000" algn="tl" rotWithShape="0">
                    <a:schemeClr val="dk1">
                      <a:alpha val="40000"/>
                    </a:schemeClr>
                  </a:outerShdw>
                </a:effectLst>
              </a:rPr>
              <a:t>Matera, 3 Aprile 2025</a:t>
            </a:r>
          </a:p>
          <a:p>
            <a:endParaRPr lang="it-IT" sz="1200" dirty="0"/>
          </a:p>
        </p:txBody>
      </p:sp>
      <p:pic>
        <p:nvPicPr>
          <p:cNvPr id="4" name="Immagine 3">
            <a:extLst>
              <a:ext uri="{FF2B5EF4-FFF2-40B4-BE49-F238E27FC236}">
                <a16:creationId xmlns:a16="http://schemas.microsoft.com/office/drawing/2014/main" id="{6CB8C50A-D70C-4DB3-DDC2-21ED4B807E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5587" y="6044097"/>
            <a:ext cx="759921" cy="759921"/>
          </a:xfrm>
          <a:prstGeom prst="rect">
            <a:avLst/>
          </a:prstGeom>
        </p:spPr>
      </p:pic>
      <p:pic>
        <p:nvPicPr>
          <p:cNvPr id="5" name="Immagine 4">
            <a:extLst>
              <a:ext uri="{FF2B5EF4-FFF2-40B4-BE49-F238E27FC236}">
                <a16:creationId xmlns:a16="http://schemas.microsoft.com/office/drawing/2014/main" id="{38690A5E-3F34-234A-27A8-CDD32BBB1702}"/>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0963636" y="6079177"/>
            <a:ext cx="1125978" cy="632875"/>
          </a:xfrm>
          <a:prstGeom prst="rect">
            <a:avLst/>
          </a:prstGeom>
        </p:spPr>
      </p:pic>
    </p:spTree>
    <p:extLst>
      <p:ext uri="{BB962C8B-B14F-4D97-AF65-F5344CB8AC3E}">
        <p14:creationId xmlns:p14="http://schemas.microsoft.com/office/powerpoint/2010/main" val="31889841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E42582-9837-1816-A436-A80FCC913157}"/>
              </a:ext>
            </a:extLst>
          </p:cNvPr>
          <p:cNvSpPr>
            <a:spLocks noGrp="1"/>
          </p:cNvSpPr>
          <p:nvPr>
            <p:ph type="title"/>
          </p:nvPr>
        </p:nvSpPr>
        <p:spPr/>
        <p:txBody>
          <a:bodyPr>
            <a:normAutofit/>
          </a:bodyPr>
          <a:lstStyle/>
          <a:p>
            <a:pPr algn="ctr"/>
            <a:r>
              <a:rPr lang="it-IT" sz="3200" b="1" dirty="0">
                <a:solidFill>
                  <a:schemeClr val="tx1"/>
                </a:solidFill>
              </a:rPr>
              <a:t>Ridefinizione dei processi e informatizzazione degli stessi</a:t>
            </a:r>
          </a:p>
        </p:txBody>
      </p:sp>
      <p:sp>
        <p:nvSpPr>
          <p:cNvPr id="3" name="Segnaposto contenuto 2">
            <a:extLst>
              <a:ext uri="{FF2B5EF4-FFF2-40B4-BE49-F238E27FC236}">
                <a16:creationId xmlns:a16="http://schemas.microsoft.com/office/drawing/2014/main" id="{DEE6EA2C-7614-57E2-8D9C-27D156F0CC57}"/>
              </a:ext>
            </a:extLst>
          </p:cNvPr>
          <p:cNvSpPr>
            <a:spLocks noGrp="1"/>
          </p:cNvSpPr>
          <p:nvPr>
            <p:ph idx="1"/>
          </p:nvPr>
        </p:nvSpPr>
        <p:spPr/>
        <p:txBody>
          <a:bodyPr>
            <a:normAutofit fontScale="92500" lnSpcReduction="10000"/>
          </a:bodyPr>
          <a:lstStyle/>
          <a:p>
            <a:r>
              <a:rPr lang="it-IT" sz="2400" dirty="0">
                <a:solidFill>
                  <a:schemeClr val="tx1"/>
                </a:solidFill>
                <a:latin typeface="Aptos" panose="020B0004020202020204" pitchFamily="34" charset="0"/>
              </a:rPr>
              <a:t>Oggi procediamo alla rilevazione contabile dei fatti di gestione che si realizzano nella forma di «atti amministrativi»</a:t>
            </a:r>
          </a:p>
          <a:p>
            <a:r>
              <a:rPr lang="it-IT" sz="2400" dirty="0">
                <a:solidFill>
                  <a:schemeClr val="tx1"/>
                </a:solidFill>
                <a:latin typeface="Aptos" panose="020B0004020202020204" pitchFamily="34" charset="0"/>
              </a:rPr>
              <a:t>Un atto (decreto/determina) che autorizza una spesa comporta la scrittura IMPEGNO in CO.FI, con il piano integrato dei conti se la spesa è imputata a un determinato macroaggregato (es.</a:t>
            </a:r>
            <a:r>
              <a:rPr lang="it-IT" sz="2400" b="1" dirty="0">
                <a:solidFill>
                  <a:schemeClr val="tx1"/>
                </a:solidFill>
                <a:latin typeface="Aptos" panose="020B0004020202020204" pitchFamily="34" charset="0"/>
              </a:rPr>
              <a:t>103</a:t>
            </a:r>
            <a:r>
              <a:rPr lang="it-IT" sz="2400" dirty="0">
                <a:solidFill>
                  <a:schemeClr val="tx1"/>
                </a:solidFill>
                <a:latin typeface="Aptos" panose="020B0004020202020204" pitchFamily="34" charset="0"/>
              </a:rPr>
              <a:t> spesa per acquisti e quindi con recezione di fattura) non  genera alcuna scrittura in CO.GE. </a:t>
            </a:r>
          </a:p>
          <a:p>
            <a:r>
              <a:rPr lang="it-IT" sz="2400" dirty="0">
                <a:solidFill>
                  <a:schemeClr val="tx1"/>
                </a:solidFill>
                <a:latin typeface="Aptos" panose="020B0004020202020204" pitchFamily="34" charset="0"/>
              </a:rPr>
              <a:t>Il successivo atto (decreto/determina) che dispone la liquidazione della fattura è consono a registrare una liquidazione e a disporre un mandato in CO.FI e genera anche la scrittura contabile di debito/costo in CO.GE.</a:t>
            </a:r>
          </a:p>
        </p:txBody>
      </p:sp>
      <p:sp>
        <p:nvSpPr>
          <p:cNvPr id="4" name="CasellaDiTesto 3">
            <a:extLst>
              <a:ext uri="{FF2B5EF4-FFF2-40B4-BE49-F238E27FC236}">
                <a16:creationId xmlns:a16="http://schemas.microsoft.com/office/drawing/2014/main" id="{E2C8CC6E-A035-8B47-EC31-D5C232113FEE}"/>
              </a:ext>
            </a:extLst>
          </p:cNvPr>
          <p:cNvSpPr txBox="1"/>
          <p:nvPr/>
        </p:nvSpPr>
        <p:spPr>
          <a:xfrm>
            <a:off x="0" y="6534834"/>
            <a:ext cx="1674891" cy="461665"/>
          </a:xfrm>
          <a:prstGeom prst="rect">
            <a:avLst/>
          </a:prstGeom>
          <a:noFill/>
        </p:spPr>
        <p:txBody>
          <a:bodyPr wrap="square" rtlCol="0">
            <a:spAutoFit/>
          </a:bodyPr>
          <a:lstStyle/>
          <a:p>
            <a:r>
              <a:rPr lang="it-IT" sz="1200" dirty="0">
                <a:ln w="0"/>
                <a:solidFill>
                  <a:schemeClr val="tx1"/>
                </a:solidFill>
                <a:effectLst>
                  <a:outerShdw blurRad="38100" dist="19050" dir="2700000" algn="tl" rotWithShape="0">
                    <a:schemeClr val="dk1">
                      <a:alpha val="40000"/>
                    </a:schemeClr>
                  </a:outerShdw>
                </a:effectLst>
              </a:rPr>
              <a:t>Matera, 3 Aprile 2025</a:t>
            </a:r>
          </a:p>
          <a:p>
            <a:endParaRPr lang="it-IT" sz="1200" dirty="0"/>
          </a:p>
        </p:txBody>
      </p:sp>
      <p:pic>
        <p:nvPicPr>
          <p:cNvPr id="5" name="Immagine 4">
            <a:extLst>
              <a:ext uri="{FF2B5EF4-FFF2-40B4-BE49-F238E27FC236}">
                <a16:creationId xmlns:a16="http://schemas.microsoft.com/office/drawing/2014/main" id="{5B709ED0-6E01-B6A3-08D7-C9FFBA6736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35587" y="6044097"/>
            <a:ext cx="759921" cy="759921"/>
          </a:xfrm>
          <a:prstGeom prst="rect">
            <a:avLst/>
          </a:prstGeom>
        </p:spPr>
      </p:pic>
      <p:pic>
        <p:nvPicPr>
          <p:cNvPr id="6" name="Immagine 5">
            <a:extLst>
              <a:ext uri="{FF2B5EF4-FFF2-40B4-BE49-F238E27FC236}">
                <a16:creationId xmlns:a16="http://schemas.microsoft.com/office/drawing/2014/main" id="{014011D7-277C-FA7C-A358-DA82D06BA29C}"/>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0963636" y="6079177"/>
            <a:ext cx="1125978" cy="632875"/>
          </a:xfrm>
          <a:prstGeom prst="rect">
            <a:avLst/>
          </a:prstGeom>
        </p:spPr>
      </p:pic>
    </p:spTree>
    <p:extLst>
      <p:ext uri="{BB962C8B-B14F-4D97-AF65-F5344CB8AC3E}">
        <p14:creationId xmlns:p14="http://schemas.microsoft.com/office/powerpoint/2010/main" val="8439837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CFBF63-A9BD-53BD-DDA3-2961DA3554C3}"/>
              </a:ext>
            </a:extLst>
          </p:cNvPr>
          <p:cNvSpPr>
            <a:spLocks noGrp="1"/>
          </p:cNvSpPr>
          <p:nvPr>
            <p:ph type="title"/>
          </p:nvPr>
        </p:nvSpPr>
        <p:spPr/>
        <p:txBody>
          <a:bodyPr/>
          <a:lstStyle/>
          <a:p>
            <a:r>
              <a:rPr lang="it-IT" dirty="0">
                <a:solidFill>
                  <a:schemeClr val="tx1"/>
                </a:solidFill>
              </a:rPr>
              <a:t>Confronto tra i diversi sistemi contabili</a:t>
            </a:r>
            <a:endParaRPr lang="it-IT" dirty="0"/>
          </a:p>
        </p:txBody>
      </p:sp>
      <p:graphicFrame>
        <p:nvGraphicFramePr>
          <p:cNvPr id="4" name="Oggetto 3">
            <a:extLst>
              <a:ext uri="{FF2B5EF4-FFF2-40B4-BE49-F238E27FC236}">
                <a16:creationId xmlns:a16="http://schemas.microsoft.com/office/drawing/2014/main" id="{64BA7BC8-2524-3F76-BCDA-AE0738F574E6}"/>
              </a:ext>
            </a:extLst>
          </p:cNvPr>
          <p:cNvGraphicFramePr>
            <a:graphicFrameLocks noChangeAspect="1"/>
          </p:cNvGraphicFramePr>
          <p:nvPr>
            <p:extLst>
              <p:ext uri="{D42A27DB-BD31-4B8C-83A1-F6EECF244321}">
                <p14:modId xmlns:p14="http://schemas.microsoft.com/office/powerpoint/2010/main" val="440126878"/>
              </p:ext>
            </p:extLst>
          </p:nvPr>
        </p:nvGraphicFramePr>
        <p:xfrm>
          <a:off x="504826" y="1565275"/>
          <a:ext cx="11182351" cy="4910476"/>
        </p:xfrm>
        <a:graphic>
          <a:graphicData uri="http://schemas.openxmlformats.org/presentationml/2006/ole">
            <mc:AlternateContent xmlns:mc="http://schemas.openxmlformats.org/markup-compatibility/2006">
              <mc:Choice xmlns:v="urn:schemas-microsoft-com:vml" Requires="v">
                <p:oleObj name="Worksheet" r:id="rId2" imgW="11182431" imgH="3724446" progId="Excel.Sheet.12">
                  <p:embed/>
                </p:oleObj>
              </mc:Choice>
              <mc:Fallback>
                <p:oleObj name="Worksheet" r:id="rId2" imgW="11182431" imgH="3724446" progId="Excel.Sheet.12">
                  <p:embed/>
                  <p:pic>
                    <p:nvPicPr>
                      <p:cNvPr id="4" name="Oggetto 3">
                        <a:extLst>
                          <a:ext uri="{FF2B5EF4-FFF2-40B4-BE49-F238E27FC236}">
                            <a16:creationId xmlns:a16="http://schemas.microsoft.com/office/drawing/2014/main" id="{64BA7BC8-2524-3F76-BCDA-AE0738F574E6}"/>
                          </a:ext>
                        </a:extLst>
                      </p:cNvPr>
                      <p:cNvPicPr/>
                      <p:nvPr/>
                    </p:nvPicPr>
                    <p:blipFill>
                      <a:blip r:embed="rId3"/>
                      <a:stretch>
                        <a:fillRect/>
                      </a:stretch>
                    </p:blipFill>
                    <p:spPr>
                      <a:xfrm>
                        <a:off x="504826" y="1565275"/>
                        <a:ext cx="11182351" cy="4910476"/>
                      </a:xfrm>
                      <a:prstGeom prst="rect">
                        <a:avLst/>
                      </a:prstGeom>
                    </p:spPr>
                  </p:pic>
                </p:oleObj>
              </mc:Fallback>
            </mc:AlternateContent>
          </a:graphicData>
        </a:graphic>
      </p:graphicFrame>
      <p:sp>
        <p:nvSpPr>
          <p:cNvPr id="3" name="CasellaDiTesto 2">
            <a:extLst>
              <a:ext uri="{FF2B5EF4-FFF2-40B4-BE49-F238E27FC236}">
                <a16:creationId xmlns:a16="http://schemas.microsoft.com/office/drawing/2014/main" id="{4A84A9A6-3C85-D4B1-D50F-478F4A9AAF7B}"/>
              </a:ext>
            </a:extLst>
          </p:cNvPr>
          <p:cNvSpPr txBox="1"/>
          <p:nvPr/>
        </p:nvSpPr>
        <p:spPr>
          <a:xfrm>
            <a:off x="0" y="6561995"/>
            <a:ext cx="1674891" cy="461665"/>
          </a:xfrm>
          <a:prstGeom prst="rect">
            <a:avLst/>
          </a:prstGeom>
          <a:noFill/>
        </p:spPr>
        <p:txBody>
          <a:bodyPr wrap="square" rtlCol="0">
            <a:spAutoFit/>
          </a:bodyPr>
          <a:lstStyle/>
          <a:p>
            <a:r>
              <a:rPr lang="it-IT" sz="1200" dirty="0">
                <a:ln w="0"/>
                <a:solidFill>
                  <a:schemeClr val="tx1"/>
                </a:solidFill>
                <a:effectLst>
                  <a:outerShdw blurRad="38100" dist="19050" dir="2700000" algn="tl" rotWithShape="0">
                    <a:schemeClr val="dk1">
                      <a:alpha val="40000"/>
                    </a:schemeClr>
                  </a:outerShdw>
                </a:effectLst>
              </a:rPr>
              <a:t>Matera, 3 Aprile 2025</a:t>
            </a:r>
          </a:p>
          <a:p>
            <a:endParaRPr lang="it-IT" sz="1200" dirty="0"/>
          </a:p>
        </p:txBody>
      </p:sp>
    </p:spTree>
    <p:extLst>
      <p:ext uri="{BB962C8B-B14F-4D97-AF65-F5344CB8AC3E}">
        <p14:creationId xmlns:p14="http://schemas.microsoft.com/office/powerpoint/2010/main" val="27872403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30EA16F-E185-62FB-67E7-F1371D71E506}"/>
              </a:ext>
            </a:extLst>
          </p:cNvPr>
          <p:cNvSpPr>
            <a:spLocks noGrp="1"/>
          </p:cNvSpPr>
          <p:nvPr>
            <p:ph type="title"/>
          </p:nvPr>
        </p:nvSpPr>
        <p:spPr/>
        <p:txBody>
          <a:bodyPr>
            <a:normAutofit/>
          </a:bodyPr>
          <a:lstStyle/>
          <a:p>
            <a:pPr algn="ctr"/>
            <a:r>
              <a:rPr lang="it-IT" sz="3200" b="1" dirty="0">
                <a:solidFill>
                  <a:schemeClr val="tx1"/>
                </a:solidFill>
              </a:rPr>
              <a:t>Ridefinizione dei processi e informatizzazione degli stessi</a:t>
            </a:r>
            <a:endParaRPr lang="it-IT" sz="3200" dirty="0">
              <a:solidFill>
                <a:schemeClr val="tx1"/>
              </a:solidFill>
            </a:endParaRPr>
          </a:p>
        </p:txBody>
      </p:sp>
      <p:sp>
        <p:nvSpPr>
          <p:cNvPr id="3" name="Segnaposto contenuto 2">
            <a:extLst>
              <a:ext uri="{FF2B5EF4-FFF2-40B4-BE49-F238E27FC236}">
                <a16:creationId xmlns:a16="http://schemas.microsoft.com/office/drawing/2014/main" id="{C4B28C2D-895E-C8A8-CC65-A05FA3E3E7F3}"/>
              </a:ext>
            </a:extLst>
          </p:cNvPr>
          <p:cNvSpPr>
            <a:spLocks noGrp="1"/>
          </p:cNvSpPr>
          <p:nvPr>
            <p:ph idx="1"/>
          </p:nvPr>
        </p:nvSpPr>
        <p:spPr/>
        <p:txBody>
          <a:bodyPr>
            <a:normAutofit fontScale="92500" lnSpcReduction="20000"/>
          </a:bodyPr>
          <a:lstStyle/>
          <a:p>
            <a:pPr algn="just"/>
            <a:r>
              <a:rPr lang="it-IT" sz="2000" dirty="0">
                <a:solidFill>
                  <a:schemeClr val="tx1"/>
                </a:solidFill>
                <a:latin typeface="Aptos" panose="020B0004020202020204" pitchFamily="34" charset="0"/>
              </a:rPr>
              <a:t>Con l’adozione dell’</a:t>
            </a:r>
            <a:r>
              <a:rPr lang="it-IT" sz="2000" dirty="0" err="1">
                <a:solidFill>
                  <a:schemeClr val="tx1"/>
                </a:solidFill>
                <a:latin typeface="Aptos" panose="020B0004020202020204" pitchFamily="34" charset="0"/>
              </a:rPr>
              <a:t>Accrual</a:t>
            </a:r>
            <a:r>
              <a:rPr lang="it-IT" sz="2000" dirty="0">
                <a:solidFill>
                  <a:schemeClr val="tx1"/>
                </a:solidFill>
                <a:latin typeface="Aptos" panose="020B0004020202020204" pitchFamily="34" charset="0"/>
              </a:rPr>
              <a:t> nell’esempio di una spesa sul macroaggregato 103:</a:t>
            </a:r>
          </a:p>
          <a:p>
            <a:pPr algn="just"/>
            <a:r>
              <a:rPr lang="it-IT" sz="2000" dirty="0">
                <a:solidFill>
                  <a:schemeClr val="tx1"/>
                </a:solidFill>
                <a:latin typeface="Aptos" panose="020B0004020202020204" pitchFamily="34" charset="0"/>
              </a:rPr>
              <a:t>Il momento della rilevazione contabile è la ricezione della fattura (o ancora prima la ricezione della merce), eventi e fatti di gestione che non prevedono l’adozione di «atti amministrativi».</a:t>
            </a:r>
          </a:p>
          <a:p>
            <a:pPr algn="just"/>
            <a:r>
              <a:rPr lang="it-IT" sz="2000" dirty="0">
                <a:solidFill>
                  <a:schemeClr val="tx1"/>
                </a:solidFill>
                <a:latin typeface="Aptos" panose="020B0004020202020204" pitchFamily="34" charset="0"/>
              </a:rPr>
              <a:t>Si pongono diversi temi ed ambiti di azione :</a:t>
            </a:r>
          </a:p>
          <a:p>
            <a:pPr algn="just"/>
            <a:r>
              <a:rPr lang="it-IT" sz="2000" dirty="0">
                <a:solidFill>
                  <a:schemeClr val="tx1"/>
                </a:solidFill>
                <a:latin typeface="Aptos" panose="020B0004020202020204" pitchFamily="34" charset="0"/>
              </a:rPr>
              <a:t>Quale è l’atto che impegna l’Ente con i terzi e che attesta il rispetto della copertura della spesa. La P.A. agisce per atti formali e ciò è a garanzia del buon andamento della stessa. </a:t>
            </a:r>
          </a:p>
          <a:p>
            <a:pPr algn="just"/>
            <a:r>
              <a:rPr lang="it-IT" sz="2000" dirty="0">
                <a:solidFill>
                  <a:schemeClr val="tx1"/>
                </a:solidFill>
                <a:latin typeface="Aptos" panose="020B0004020202020204" pitchFamily="34" charset="0"/>
              </a:rPr>
              <a:t>Bisognerà individuare nuovi punti di controllo con un sistema informativo che sia in grado di individuare nuovi livelli di responsabilità. Potranno essere la creazione dell’ODA, la ricezione della merce, la ricezione della fattura elettronica. Ma deve essere immaginato un nuovo modello organizzativo.</a:t>
            </a:r>
          </a:p>
        </p:txBody>
      </p:sp>
      <p:sp>
        <p:nvSpPr>
          <p:cNvPr id="4" name="CasellaDiTesto 3">
            <a:extLst>
              <a:ext uri="{FF2B5EF4-FFF2-40B4-BE49-F238E27FC236}">
                <a16:creationId xmlns:a16="http://schemas.microsoft.com/office/drawing/2014/main" id="{BB3A79C7-6943-7DB7-F157-87D0EC2C0C37}"/>
              </a:ext>
            </a:extLst>
          </p:cNvPr>
          <p:cNvSpPr txBox="1"/>
          <p:nvPr/>
        </p:nvSpPr>
        <p:spPr>
          <a:xfrm>
            <a:off x="0" y="6534834"/>
            <a:ext cx="1674891" cy="461665"/>
          </a:xfrm>
          <a:prstGeom prst="rect">
            <a:avLst/>
          </a:prstGeom>
          <a:noFill/>
        </p:spPr>
        <p:txBody>
          <a:bodyPr wrap="square" rtlCol="0">
            <a:spAutoFit/>
          </a:bodyPr>
          <a:lstStyle/>
          <a:p>
            <a:r>
              <a:rPr lang="it-IT" sz="1200" dirty="0">
                <a:ln w="0"/>
                <a:solidFill>
                  <a:schemeClr val="tx1"/>
                </a:solidFill>
                <a:effectLst>
                  <a:outerShdw blurRad="38100" dist="19050" dir="2700000" algn="tl" rotWithShape="0">
                    <a:schemeClr val="dk1">
                      <a:alpha val="40000"/>
                    </a:schemeClr>
                  </a:outerShdw>
                </a:effectLst>
              </a:rPr>
              <a:t>Matera, 3 Aprile 2025</a:t>
            </a:r>
          </a:p>
          <a:p>
            <a:endParaRPr lang="it-IT" sz="1200" dirty="0"/>
          </a:p>
        </p:txBody>
      </p:sp>
      <p:pic>
        <p:nvPicPr>
          <p:cNvPr id="5" name="Immagine 4">
            <a:extLst>
              <a:ext uri="{FF2B5EF4-FFF2-40B4-BE49-F238E27FC236}">
                <a16:creationId xmlns:a16="http://schemas.microsoft.com/office/drawing/2014/main" id="{068983A3-ACC1-8B95-3822-754B927F6C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35587" y="6044097"/>
            <a:ext cx="759921" cy="759921"/>
          </a:xfrm>
          <a:prstGeom prst="rect">
            <a:avLst/>
          </a:prstGeom>
        </p:spPr>
      </p:pic>
      <p:pic>
        <p:nvPicPr>
          <p:cNvPr id="6" name="Immagine 5">
            <a:extLst>
              <a:ext uri="{FF2B5EF4-FFF2-40B4-BE49-F238E27FC236}">
                <a16:creationId xmlns:a16="http://schemas.microsoft.com/office/drawing/2014/main" id="{29392977-53B9-A170-6D1A-683C68F064D4}"/>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0963636" y="6079177"/>
            <a:ext cx="1125978" cy="632875"/>
          </a:xfrm>
          <a:prstGeom prst="rect">
            <a:avLst/>
          </a:prstGeom>
        </p:spPr>
      </p:pic>
    </p:spTree>
    <p:extLst>
      <p:ext uri="{BB962C8B-B14F-4D97-AF65-F5344CB8AC3E}">
        <p14:creationId xmlns:p14="http://schemas.microsoft.com/office/powerpoint/2010/main" val="1911778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EA24CC-C277-9963-9074-F5086926EFAF}"/>
              </a:ext>
            </a:extLst>
          </p:cNvPr>
          <p:cNvSpPr>
            <a:spLocks noGrp="1"/>
          </p:cNvSpPr>
          <p:nvPr>
            <p:ph type="title"/>
          </p:nvPr>
        </p:nvSpPr>
        <p:spPr>
          <a:xfrm>
            <a:off x="515100" y="609600"/>
            <a:ext cx="9631789" cy="1320800"/>
          </a:xfrm>
        </p:spPr>
        <p:txBody>
          <a:bodyPr/>
          <a:lstStyle/>
          <a:p>
            <a:pPr algn="ctr"/>
            <a:r>
              <a:rPr lang="it-IT" dirty="0">
                <a:solidFill>
                  <a:schemeClr val="tx1"/>
                </a:solidFill>
              </a:rPr>
              <a:t>Azioni per prepararsi al passaggio alla contabilità </a:t>
            </a:r>
            <a:r>
              <a:rPr lang="it-IT" dirty="0" err="1">
                <a:solidFill>
                  <a:schemeClr val="tx1"/>
                </a:solidFill>
              </a:rPr>
              <a:t>Accrual</a:t>
            </a:r>
            <a:endParaRPr lang="it-IT" dirty="0">
              <a:solidFill>
                <a:schemeClr val="tx1"/>
              </a:solidFill>
            </a:endParaRPr>
          </a:p>
        </p:txBody>
      </p:sp>
      <p:sp>
        <p:nvSpPr>
          <p:cNvPr id="3" name="Segnaposto contenuto 2">
            <a:extLst>
              <a:ext uri="{FF2B5EF4-FFF2-40B4-BE49-F238E27FC236}">
                <a16:creationId xmlns:a16="http://schemas.microsoft.com/office/drawing/2014/main" id="{1F9AAD8F-1898-492B-8636-03FEC043D790}"/>
              </a:ext>
            </a:extLst>
          </p:cNvPr>
          <p:cNvSpPr>
            <a:spLocks noGrp="1"/>
          </p:cNvSpPr>
          <p:nvPr>
            <p:ph idx="1"/>
          </p:nvPr>
        </p:nvSpPr>
        <p:spPr/>
        <p:txBody>
          <a:bodyPr>
            <a:normAutofit fontScale="92500"/>
          </a:bodyPr>
          <a:lstStyle/>
          <a:p>
            <a:r>
              <a:rPr lang="it-IT" sz="2800" dirty="0">
                <a:solidFill>
                  <a:schemeClr val="tx1"/>
                </a:solidFill>
                <a:latin typeface="Aptos" panose="020B0004020202020204" pitchFamily="34" charset="0"/>
              </a:rPr>
              <a:t>Conclusione dell’attività di rilevazione e di valutazione del Patrimonio dell’Ente</a:t>
            </a:r>
          </a:p>
          <a:p>
            <a:r>
              <a:rPr lang="it-IT" sz="2800" dirty="0">
                <a:solidFill>
                  <a:schemeClr val="tx1"/>
                </a:solidFill>
                <a:latin typeface="Aptos" panose="020B0004020202020204" pitchFamily="34" charset="0"/>
              </a:rPr>
              <a:t>Realizzazione del Piano della Formazione: </a:t>
            </a:r>
          </a:p>
          <a:p>
            <a:pPr lvl="1">
              <a:buFont typeface="Wingdings" panose="05000000000000000000" pitchFamily="2" charset="2"/>
              <a:buChar char="Ø"/>
            </a:pPr>
            <a:r>
              <a:rPr lang="it-IT" sz="2400" dirty="0">
                <a:solidFill>
                  <a:schemeClr val="tx1"/>
                </a:solidFill>
                <a:latin typeface="Aptos" panose="020B0004020202020204" pitchFamily="34" charset="0"/>
              </a:rPr>
              <a:t>Partecipazione di tutti i dipendenti alla Formazione del MEF</a:t>
            </a:r>
          </a:p>
          <a:p>
            <a:pPr lvl="1">
              <a:buFont typeface="Wingdings" panose="05000000000000000000" pitchFamily="2" charset="2"/>
              <a:buChar char="Ø"/>
            </a:pPr>
            <a:r>
              <a:rPr lang="it-IT" sz="2400" dirty="0">
                <a:solidFill>
                  <a:schemeClr val="tx1"/>
                </a:solidFill>
                <a:latin typeface="Aptos" panose="020B0004020202020204" pitchFamily="34" charset="0"/>
              </a:rPr>
              <a:t>Specifico Piano formativo per i dipendenti della Direzione delle Risorse Finanziarie e dei Referenti contabili di tutte le Direzione.</a:t>
            </a:r>
          </a:p>
          <a:p>
            <a:r>
              <a:rPr lang="it-IT" sz="2800" dirty="0">
                <a:solidFill>
                  <a:schemeClr val="tx1"/>
                </a:solidFill>
                <a:latin typeface="Aptos" panose="020B0004020202020204" pitchFamily="34" charset="0"/>
              </a:rPr>
              <a:t>Ridefinizione dei processi e informatizzazione degli stessi e adeguamento dei regolamenti.</a:t>
            </a:r>
          </a:p>
          <a:p>
            <a:endParaRPr lang="it-IT" sz="2800" dirty="0">
              <a:solidFill>
                <a:schemeClr val="tx1"/>
              </a:solidFill>
              <a:latin typeface="Aptos" panose="020B0004020202020204" pitchFamily="34" charset="0"/>
            </a:endParaRPr>
          </a:p>
        </p:txBody>
      </p:sp>
      <p:sp>
        <p:nvSpPr>
          <p:cNvPr id="4" name="CasellaDiTesto 3">
            <a:extLst>
              <a:ext uri="{FF2B5EF4-FFF2-40B4-BE49-F238E27FC236}">
                <a16:creationId xmlns:a16="http://schemas.microsoft.com/office/drawing/2014/main" id="{F27FE332-3E6E-9FF8-4263-70B8BFDDDFF4}"/>
              </a:ext>
            </a:extLst>
          </p:cNvPr>
          <p:cNvSpPr txBox="1"/>
          <p:nvPr/>
        </p:nvSpPr>
        <p:spPr>
          <a:xfrm>
            <a:off x="0" y="6534834"/>
            <a:ext cx="1674891" cy="461665"/>
          </a:xfrm>
          <a:prstGeom prst="rect">
            <a:avLst/>
          </a:prstGeom>
          <a:noFill/>
        </p:spPr>
        <p:txBody>
          <a:bodyPr wrap="square" rtlCol="0">
            <a:spAutoFit/>
          </a:bodyPr>
          <a:lstStyle/>
          <a:p>
            <a:r>
              <a:rPr lang="it-IT" sz="1200" dirty="0">
                <a:ln w="0"/>
                <a:solidFill>
                  <a:schemeClr val="tx1"/>
                </a:solidFill>
                <a:effectLst>
                  <a:outerShdw blurRad="38100" dist="19050" dir="2700000" algn="tl" rotWithShape="0">
                    <a:schemeClr val="dk1">
                      <a:alpha val="40000"/>
                    </a:schemeClr>
                  </a:outerShdw>
                </a:effectLst>
              </a:rPr>
              <a:t>Matera, 3 Aprile 2025</a:t>
            </a:r>
          </a:p>
          <a:p>
            <a:endParaRPr lang="it-IT" sz="1200" dirty="0"/>
          </a:p>
        </p:txBody>
      </p:sp>
      <p:pic>
        <p:nvPicPr>
          <p:cNvPr id="5" name="Immagine 4">
            <a:extLst>
              <a:ext uri="{FF2B5EF4-FFF2-40B4-BE49-F238E27FC236}">
                <a16:creationId xmlns:a16="http://schemas.microsoft.com/office/drawing/2014/main" id="{3E9CE4B8-CFC8-4E6F-58B3-96E788139C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35587" y="6044097"/>
            <a:ext cx="759921" cy="759921"/>
          </a:xfrm>
          <a:prstGeom prst="rect">
            <a:avLst/>
          </a:prstGeom>
        </p:spPr>
      </p:pic>
      <p:pic>
        <p:nvPicPr>
          <p:cNvPr id="6" name="Immagine 5">
            <a:extLst>
              <a:ext uri="{FF2B5EF4-FFF2-40B4-BE49-F238E27FC236}">
                <a16:creationId xmlns:a16="http://schemas.microsoft.com/office/drawing/2014/main" id="{191A9455-39D6-A467-E077-E274DADCDFC1}"/>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0963636" y="6079177"/>
            <a:ext cx="1125978" cy="632875"/>
          </a:xfrm>
          <a:prstGeom prst="rect">
            <a:avLst/>
          </a:prstGeom>
        </p:spPr>
      </p:pic>
    </p:spTree>
    <p:extLst>
      <p:ext uri="{BB962C8B-B14F-4D97-AF65-F5344CB8AC3E}">
        <p14:creationId xmlns:p14="http://schemas.microsoft.com/office/powerpoint/2010/main" val="83209953"/>
      </p:ext>
    </p:extLst>
  </p:cSld>
  <p:clrMapOvr>
    <a:masterClrMapping/>
  </p:clrMapOvr>
</p:sld>
</file>

<file path=ppt/theme/theme1.xml><?xml version="1.0" encoding="utf-8"?>
<a:theme xmlns:a="http://schemas.openxmlformats.org/drawingml/2006/main" name="Sfaccettatura">
  <a:themeElements>
    <a:clrScheme name="Sfaccettatura">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Sfaccettatur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faccettatur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Facet</Template>
  <TotalTime>1026</TotalTime>
  <Words>461</Words>
  <Application>Microsoft Office PowerPoint</Application>
  <PresentationFormat>Widescreen</PresentationFormat>
  <Paragraphs>45</Paragraphs>
  <Slides>8</Slides>
  <Notes>1</Notes>
  <HiddenSlides>0</HiddenSlides>
  <MMClips>0</MMClips>
  <ScaleCrop>false</ScaleCrop>
  <HeadingPairs>
    <vt:vector size="8" baseType="variant">
      <vt:variant>
        <vt:lpstr>Caratteri utilizzati</vt:lpstr>
      </vt:variant>
      <vt:variant>
        <vt:i4>5</vt:i4>
      </vt:variant>
      <vt:variant>
        <vt:lpstr>Tema</vt:lpstr>
      </vt:variant>
      <vt:variant>
        <vt:i4>1</vt:i4>
      </vt:variant>
      <vt:variant>
        <vt:lpstr>Server OLE incorporati</vt:lpstr>
      </vt:variant>
      <vt:variant>
        <vt:i4>1</vt:i4>
      </vt:variant>
      <vt:variant>
        <vt:lpstr>Titoli diapositive</vt:lpstr>
      </vt:variant>
      <vt:variant>
        <vt:i4>8</vt:i4>
      </vt:variant>
    </vt:vector>
  </HeadingPairs>
  <TitlesOfParts>
    <vt:vector size="15" baseType="lpstr">
      <vt:lpstr>Aptos</vt:lpstr>
      <vt:lpstr>Arial</vt:lpstr>
      <vt:lpstr>Trebuchet MS</vt:lpstr>
      <vt:lpstr>Wingdings</vt:lpstr>
      <vt:lpstr>Wingdings 3</vt:lpstr>
      <vt:lpstr>Sfaccettatura</vt:lpstr>
      <vt:lpstr>Worksheet</vt:lpstr>
      <vt:lpstr>Presentazione standard di PowerPoint</vt:lpstr>
      <vt:lpstr>Normative in materia per EE.LL e Regione Campania</vt:lpstr>
      <vt:lpstr>Presentazione standard di PowerPoint</vt:lpstr>
      <vt:lpstr>Presentazione standard di PowerPoint</vt:lpstr>
      <vt:lpstr>Ridefinizione dei processi e informatizzazione degli stessi</vt:lpstr>
      <vt:lpstr>Confronto tra i diversi sistemi contabili</vt:lpstr>
      <vt:lpstr>Ridefinizione dei processi e informatizzazione degli stessi</vt:lpstr>
      <vt:lpstr>Azioni per prepararsi al passaggio alla contabilità Accrual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ANTONIETTA MASTROCOLA</dc:creator>
  <cp:lastModifiedBy>CHRISTIAN VARRIALE</cp:lastModifiedBy>
  <cp:revision>17</cp:revision>
  <dcterms:created xsi:type="dcterms:W3CDTF">2024-10-27T03:35:30Z</dcterms:created>
  <dcterms:modified xsi:type="dcterms:W3CDTF">2025-04-02T10:24:13Z</dcterms:modified>
</cp:coreProperties>
</file>